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12" y="-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A1566-3221-494C-80B8-2C3D9687C798}" type="datetimeFigureOut">
              <a:rPr lang="en-US" smtClean="0"/>
              <a:t>5/5/15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C6401-28C8-8148-B458-76EE667A8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49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336-9928-4447-91B9-D36E11AE0119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DAFB-5045-6743-BB3D-1BAB7152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1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336-9928-4447-91B9-D36E11AE0119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DAFB-5045-6743-BB3D-1BAB7152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336-9928-4447-91B9-D36E11AE0119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DAFB-5045-6743-BB3D-1BAB7152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8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336-9928-4447-91B9-D36E11AE0119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DAFB-5045-6743-BB3D-1BAB7152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1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336-9928-4447-91B9-D36E11AE0119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DAFB-5045-6743-BB3D-1BAB7152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336-9928-4447-91B9-D36E11AE0119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DAFB-5045-6743-BB3D-1BAB7152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2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336-9928-4447-91B9-D36E11AE0119}" type="datetimeFigureOut">
              <a:rPr lang="en-US" smtClean="0"/>
              <a:t>5/5/15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DAFB-5045-6743-BB3D-1BAB7152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1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336-9928-4447-91B9-D36E11AE0119}" type="datetimeFigureOut">
              <a:rPr lang="en-US" smtClean="0"/>
              <a:t>5/5/15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DAFB-5045-6743-BB3D-1BAB7152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2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336-9928-4447-91B9-D36E11AE0119}" type="datetimeFigureOut">
              <a:rPr lang="en-US" smtClean="0"/>
              <a:t>5/5/15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DAFB-5045-6743-BB3D-1BAB7152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1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336-9928-4447-91B9-D36E11AE0119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DAFB-5045-6743-BB3D-1BAB7152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8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1336-9928-4447-91B9-D36E11AE0119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CDAFB-5045-6743-BB3D-1BAB7152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9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51336-9928-4447-91B9-D36E11AE0119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CDAFB-5045-6743-BB3D-1BAB7152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3292" y="-14659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/>
              <a:t>Gender Studies                              			Act</a:t>
            </a:r>
            <a:r>
              <a:rPr lang="en-US" sz="3400" dirty="0" smtClean="0"/>
              <a:t>-</a:t>
            </a:r>
            <a:r>
              <a:rPr lang="en-US" sz="3400" dirty="0" smtClean="0"/>
              <a:t>10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Ms. Lindsay </a:t>
            </a: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996409"/>
            <a:ext cx="8668584" cy="567136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Aim: </a:t>
            </a:r>
            <a:r>
              <a:rPr lang="en-US" sz="4000" dirty="0" smtClean="0">
                <a:solidFill>
                  <a:srgbClr val="FF0000"/>
                </a:solidFill>
              </a:rPr>
              <a:t>How will my group collect and analyze data?</a:t>
            </a:r>
            <a:endParaRPr lang="en-US" sz="4000" dirty="0" smtClean="0">
              <a:solidFill>
                <a:srgbClr val="FF0000"/>
              </a:solidFill>
            </a:endParaRPr>
          </a:p>
          <a:p>
            <a:pPr marL="0" lvl="1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0000FF"/>
                </a:solidFill>
              </a:rPr>
              <a:t>Do Now </a:t>
            </a:r>
            <a:r>
              <a:rPr lang="en-US" sz="4000" u="sng" dirty="0" smtClean="0">
                <a:solidFill>
                  <a:srgbClr val="0000FF"/>
                </a:solidFill>
              </a:rPr>
              <a:t>(IN YOUR GROUP)</a:t>
            </a:r>
            <a:r>
              <a:rPr lang="en-US" sz="4000" dirty="0" smtClean="0">
                <a:solidFill>
                  <a:srgbClr val="0000FF"/>
                </a:solidFill>
              </a:rPr>
              <a:t>: </a:t>
            </a:r>
            <a:r>
              <a:rPr lang="en-US" sz="4000" dirty="0" smtClean="0">
                <a:solidFill>
                  <a:srgbClr val="0000FF"/>
                </a:solidFill>
              </a:rPr>
              <a:t>Decide what you need to do today &amp; how it will get done. </a:t>
            </a:r>
            <a:endParaRPr lang="en-US" sz="4000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rgbClr val="008000"/>
                </a:solidFill>
              </a:rPr>
              <a:t>HW Due Today: </a:t>
            </a:r>
            <a:r>
              <a:rPr lang="en-US" sz="4000" dirty="0" smtClean="0">
                <a:solidFill>
                  <a:srgbClr val="008000"/>
                </a:solidFill>
              </a:rPr>
              <a:t>Decide on group members, community to research, and research methods to use </a:t>
            </a:r>
            <a:endParaRPr lang="en-US" sz="4000" b="1" i="1" u="sng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8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56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Gender Studies                                 Act-10 Ms. Lindsay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                                 Act-10 Ms. Lindsay </dc:title>
  <dc:creator>Lindsay Lyons</dc:creator>
  <cp:lastModifiedBy>Lindsay Lyons</cp:lastModifiedBy>
  <cp:revision>3</cp:revision>
  <dcterms:created xsi:type="dcterms:W3CDTF">2015-05-05T11:04:21Z</dcterms:created>
  <dcterms:modified xsi:type="dcterms:W3CDTF">2015-05-05T11:53:10Z</dcterms:modified>
</cp:coreProperties>
</file>