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256BD-E922-3445-8566-D98F23FC7754}" type="datetimeFigureOut">
              <a:rPr lang="en-US" smtClean="0"/>
              <a:t>5/18/15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0F429-43A5-6845-B5DC-CEE2F88B0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84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 </a:t>
            </a:r>
            <a:r>
              <a:rPr lang="en-US" dirty="0" err="1" smtClean="0"/>
              <a:t>mins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9BB3F-F355-FA46-86D5-AEF270D541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73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267C-254C-5D4B-9CD2-E02CECD4CAAB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3353-5BCD-1243-B7E8-40B2C439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49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267C-254C-5D4B-9CD2-E02CECD4CAAB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3353-5BCD-1243-B7E8-40B2C439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1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267C-254C-5D4B-9CD2-E02CECD4CAAB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3353-5BCD-1243-B7E8-40B2C439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6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267C-254C-5D4B-9CD2-E02CECD4CAAB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3353-5BCD-1243-B7E8-40B2C439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9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267C-254C-5D4B-9CD2-E02CECD4CAAB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3353-5BCD-1243-B7E8-40B2C439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02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267C-254C-5D4B-9CD2-E02CECD4CAAB}" type="datetimeFigureOut">
              <a:rPr lang="en-US" smtClean="0"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3353-5BCD-1243-B7E8-40B2C439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5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267C-254C-5D4B-9CD2-E02CECD4CAAB}" type="datetimeFigureOut">
              <a:rPr lang="en-US" smtClean="0"/>
              <a:t>5/18/15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3353-5BCD-1243-B7E8-40B2C439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97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267C-254C-5D4B-9CD2-E02CECD4CAAB}" type="datetimeFigureOut">
              <a:rPr lang="en-US" smtClean="0"/>
              <a:t>5/18/15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3353-5BCD-1243-B7E8-40B2C439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87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267C-254C-5D4B-9CD2-E02CECD4CAAB}" type="datetimeFigureOut">
              <a:rPr lang="en-US" smtClean="0"/>
              <a:t>5/18/15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3353-5BCD-1243-B7E8-40B2C439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90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267C-254C-5D4B-9CD2-E02CECD4CAAB}" type="datetimeFigureOut">
              <a:rPr lang="en-US" smtClean="0"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3353-5BCD-1243-B7E8-40B2C439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78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267C-254C-5D4B-9CD2-E02CECD4CAAB}" type="datetimeFigureOut">
              <a:rPr lang="en-US" smtClean="0"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3353-5BCD-1243-B7E8-40B2C439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2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8267C-254C-5D4B-9CD2-E02CECD4CAAB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F3353-5BCD-1243-B7E8-40B2C439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824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3292" y="-146591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400" dirty="0" smtClean="0"/>
              <a:t>Gender Studies                              			Act-15</a:t>
            </a:r>
            <a:br>
              <a:rPr lang="en-US" sz="3400" dirty="0" smtClean="0"/>
            </a:br>
            <a:r>
              <a:rPr lang="en-US" sz="3400" dirty="0" smtClean="0"/>
              <a:t>Ms. Lindsay </a:t>
            </a:r>
            <a:endParaRPr lang="en-US" sz="3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2250" y="996409"/>
            <a:ext cx="8921750" cy="5671360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Aim: How will our group create a </a:t>
            </a:r>
            <a:r>
              <a:rPr lang="en-US" sz="4000" b="1" i="1" u="sng" dirty="0" smtClean="0">
                <a:solidFill>
                  <a:srgbClr val="FF0000"/>
                </a:solidFill>
              </a:rPr>
              <a:t>solution</a:t>
            </a:r>
            <a:r>
              <a:rPr lang="en-US" sz="4000" dirty="0" smtClean="0">
                <a:solidFill>
                  <a:srgbClr val="FF0000"/>
                </a:solidFill>
              </a:rPr>
              <a:t> for the problem we chose?</a:t>
            </a:r>
          </a:p>
          <a:p>
            <a:pPr marL="0" lvl="1" indent="0"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4000" dirty="0" smtClean="0">
                <a:solidFill>
                  <a:srgbClr val="0000FF"/>
                </a:solidFill>
              </a:rPr>
              <a:t>Do Now </a:t>
            </a:r>
            <a:r>
              <a:rPr lang="en-US" sz="4000" u="sng" dirty="0" smtClean="0">
                <a:solidFill>
                  <a:srgbClr val="0000FF"/>
                </a:solidFill>
              </a:rPr>
              <a:t>(IN YOUR GROUP)</a:t>
            </a:r>
            <a:r>
              <a:rPr lang="en-US" sz="4000" dirty="0" smtClean="0">
                <a:solidFill>
                  <a:srgbClr val="0000FF"/>
                </a:solidFill>
              </a:rPr>
              <a:t>: </a:t>
            </a:r>
            <a:r>
              <a:rPr lang="en-US" sz="4000" dirty="0" smtClean="0">
                <a:solidFill>
                  <a:srgbClr val="0000FF"/>
                </a:solidFill>
              </a:rPr>
              <a:t>Take out your yellow packet &amp; data analysis paragraph (1 per group). Then, share your favorite strategy from the packet.</a:t>
            </a:r>
            <a:endParaRPr lang="en-US" sz="4000" dirty="0" smtClean="0">
              <a:solidFill>
                <a:srgbClr val="0000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3800" dirty="0" smtClean="0">
                <a:solidFill>
                  <a:srgbClr val="008000"/>
                </a:solidFill>
              </a:rPr>
              <a:t>HW Due Today: Data analysis (including problem &amp; supporting data) &amp; yellow packet   </a:t>
            </a:r>
            <a:endParaRPr lang="en-US" sz="3800" b="1" i="1" u="sng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935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69</Words>
  <Application>Microsoft Macintosh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Gender Studies                                 Act-15 Ms. Lindsay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Studies                                 Act-15 Ms. Lindsay </dc:title>
  <dc:creator>Lindsay Lyons</dc:creator>
  <cp:lastModifiedBy>User</cp:lastModifiedBy>
  <cp:revision>3</cp:revision>
  <dcterms:created xsi:type="dcterms:W3CDTF">2015-05-18T10:51:00Z</dcterms:created>
  <dcterms:modified xsi:type="dcterms:W3CDTF">2015-05-18T19:09:12Z</dcterms:modified>
</cp:coreProperties>
</file>