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6" r:id="rId3"/>
    <p:sldId id="267" r:id="rId4"/>
    <p:sldId id="268" r:id="rId5"/>
    <p:sldId id="259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5" autoAdjust="0"/>
    <p:restoredTop sz="89537" autoAdjust="0"/>
  </p:normalViewPr>
  <p:slideViewPr>
    <p:cSldViewPr snapToGrid="0" snapToObjects="1">
      <p:cViewPr>
        <p:scale>
          <a:sx n="125" d="100"/>
          <a:sy n="125" d="100"/>
        </p:scale>
        <p:origin x="-7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7BEE6-1C32-8D46-BBAF-66FD01D315D9}" type="datetimeFigureOut">
              <a:rPr lang="en-US" smtClean="0"/>
              <a:t>4/27/15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853C7-0335-A841-B29A-FB439A591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18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mins</a:t>
            </a:r>
            <a:r>
              <a:rPr lang="en-US" baseline="0" dirty="0" smtClean="0"/>
              <a:t> for Do Now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 out </a:t>
            </a:r>
          </a:p>
          <a:p>
            <a:r>
              <a:rPr lang="en-US" dirty="0" smtClean="0"/>
              <a:t>13 </a:t>
            </a:r>
            <a:r>
              <a:rPr lang="en-US" dirty="0" err="1" smtClean="0"/>
              <a:t>mins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Class A: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Lower class people know the most about being victims of dominant power (social problems) because they live it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GOAL = fix problems, more equality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Class B: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Women (&amp; other groups – poor, people of color) are treated less than men &amp; oppressed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GOAL = TO FIX DOMINATION 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53C7-0335-A841-B29A-FB439A591D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Share out – </a:t>
            </a:r>
            <a:r>
              <a:rPr lang="en-US" dirty="0" smtClean="0"/>
              <a:t>3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Class A: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Tries to solve problems experienced by people of color, females, gay people, poor, immigrants, &amp; natives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baseline="0" dirty="0" smtClean="0">
                <a:solidFill>
                  <a:srgbClr val="FF0000"/>
                </a:solidFill>
              </a:rPr>
              <a:t> B: </a:t>
            </a:r>
            <a:endParaRPr lang="en-US" dirty="0" smtClean="0">
              <a:solidFill>
                <a:srgbClr val="FF0000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Knowledge/opportunities is only given to rich, white, men, heterosexual, citizens (&amp; this is bad)</a:t>
            </a:r>
            <a:r>
              <a:rPr lang="en-US" sz="1200" dirty="0" smtClean="0">
                <a:solidFill>
                  <a:srgbClr val="FF0000"/>
                </a:solidFill>
                <a:effectLst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53C7-0335-A841-B29A-FB439A591D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group takes 1 bullet point – </a:t>
            </a:r>
            <a:r>
              <a:rPr lang="en-US" dirty="0" smtClean="0"/>
              <a:t>3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Share out – </a:t>
            </a:r>
            <a:r>
              <a:rPr lang="en-US" dirty="0" smtClean="0"/>
              <a:t>7 </a:t>
            </a:r>
            <a:r>
              <a:rPr lang="en-US" dirty="0" err="1" smtClean="0"/>
              <a:t>mins</a:t>
            </a:r>
            <a:r>
              <a:rPr lang="en-US" baseline="0" dirty="0" smtClean="0"/>
              <a:t>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Class A: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Everyone (in the community &amp; researchers) should know what’s going on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Research question (topic/problem) should be built with community 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Make a plan (how you’ll do it) with community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Figure out what research means with community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Solutions must make change, working with people, &amp; help each other</a:t>
            </a:r>
          </a:p>
          <a:p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Class</a:t>
            </a:r>
            <a:r>
              <a:rPr lang="en-US" sz="1200" baseline="0" dirty="0" smtClean="0">
                <a:solidFill>
                  <a:srgbClr val="FF0000"/>
                </a:solidFill>
              </a:rPr>
              <a:t> B: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group members interpret data/ results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people (community being research &amp; researchers) know what’s going 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research question needs to created by researchers AND the community (people try to fix things that are not important instead of asking what is important)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working together (how they will do research)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products (e.g. video on FB) works &amp; involves working w/ community</a:t>
            </a:r>
            <a:r>
              <a:rPr lang="en-US" dirty="0" smtClean="0">
                <a:solidFill>
                  <a:srgbClr val="FF0000"/>
                </a:solidFill>
                <a:effectLst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sz="1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53C7-0335-A841-B29A-FB439A591D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Share out – 5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Class</a:t>
            </a:r>
            <a:r>
              <a:rPr lang="en-US" baseline="0" dirty="0" smtClean="0"/>
              <a:t> A: 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people working as a community to solve something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people work together in community to fix social problems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 make a plan &amp; come up with a solution to solve social problems (e.g. racism)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Class B: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1.</a:t>
            </a:r>
            <a:r>
              <a:rPr lang="en-US" baseline="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PAR is a way of fixing domination (over black, poor, women…) where a group of people collaborate with each other to fix the problem/make it better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Trying to solve a problem a community suffers – with participation of community (sadly, this often happens without them)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853C7-0335-A841-B29A-FB439A591D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9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4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8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1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2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5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8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0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9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025F-4F07-EC4A-AD0C-C90DA3D9B9D1}" type="datetimeFigureOut">
              <a:rPr lang="en-US" smtClean="0"/>
              <a:t>4/27/15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E633-B431-9F46-A42F-177CBC08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5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Act-</a:t>
            </a:r>
            <a:r>
              <a:rPr lang="en-US" dirty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What is participatory action research?</a:t>
            </a:r>
          </a:p>
          <a:p>
            <a:pPr marL="0" lvl="1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Now </a:t>
            </a:r>
            <a:r>
              <a:rPr lang="en-US" sz="40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4000" dirty="0" smtClean="0">
                <a:solidFill>
                  <a:srgbClr val="0000FF"/>
                </a:solidFill>
              </a:rPr>
              <a:t>: Complete the first box on the worksheet. (read &amp;  paraphrase)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HW Due Today: Community writing (if you have not already turned it in)</a:t>
            </a:r>
            <a:endParaRPr lang="en-US" sz="40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437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Participatory Action Research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58168"/>
            <a:ext cx="4040188" cy="4498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…CREDD’s approach to PAR is concerned with what knowing is and where knowing comes from, believing that it is often those at the bottom of social hierarchies who know the </a:t>
            </a:r>
            <a:r>
              <a:rPr lang="en-US" sz="3000" dirty="0" smtClean="0"/>
              <a:t> most </a:t>
            </a:r>
            <a:r>
              <a:rPr lang="en-US" sz="3000" dirty="0"/>
              <a:t>both about social oppression and also about the radical possibilities toward [fixing] domination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 My Own Words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958168"/>
            <a:ext cx="4041775" cy="4498496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59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Participatory Action Research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58168"/>
            <a:ext cx="4040188" cy="449849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[PAR is a] critique of colonization, racism, misogyny, homophobia and heterosexism, classism, and xenophobia in our society…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 My Own Words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1958168"/>
            <a:ext cx="4041775" cy="4498496"/>
          </a:xfrm>
        </p:spPr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3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3119"/>
          </a:xfrm>
        </p:spPr>
        <p:txBody>
          <a:bodyPr/>
          <a:lstStyle/>
          <a:p>
            <a:r>
              <a:rPr lang="en-US" dirty="0" smtClean="0"/>
              <a:t>Participatory Action Research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63163" y="68199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1462881"/>
            <a:ext cx="4303351" cy="52231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/>
              <a:t>For us, PAR means that:</a:t>
            </a:r>
          </a:p>
          <a:p>
            <a:pPr lvl="0"/>
            <a:r>
              <a:rPr lang="en-US" sz="3400" dirty="0"/>
              <a:t>There is </a:t>
            </a:r>
            <a:r>
              <a:rPr lang="en-US" sz="3400" b="1" dirty="0"/>
              <a:t>transparency</a:t>
            </a:r>
            <a:r>
              <a:rPr lang="en-US" sz="3400" dirty="0"/>
              <a:t> on all matters of research;</a:t>
            </a:r>
          </a:p>
          <a:p>
            <a:pPr lvl="0"/>
            <a:r>
              <a:rPr lang="en-US" sz="3400" dirty="0"/>
              <a:t>The research questions are </a:t>
            </a:r>
            <a:r>
              <a:rPr lang="en-US" sz="3400" b="1" dirty="0"/>
              <a:t>co-</a:t>
            </a:r>
            <a:r>
              <a:rPr lang="en-US" sz="3400" dirty="0"/>
              <a:t>constructed;</a:t>
            </a:r>
          </a:p>
          <a:p>
            <a:pPr lvl="0"/>
            <a:r>
              <a:rPr lang="en-US" sz="3400" dirty="0"/>
              <a:t>The project design and design of research methods are collaboratively negotiated and co-constructed;</a:t>
            </a:r>
          </a:p>
          <a:p>
            <a:pPr lvl="0"/>
            <a:r>
              <a:rPr lang="en-US" sz="3400" dirty="0" smtClean="0"/>
              <a:t>Analysis </a:t>
            </a:r>
            <a:r>
              <a:rPr lang="en-US" sz="3400" dirty="0"/>
              <a:t>is co-constructed; </a:t>
            </a:r>
            <a:r>
              <a:rPr lang="en-US" sz="3400" dirty="0" smtClean="0"/>
              <a:t>and</a:t>
            </a:r>
          </a:p>
          <a:p>
            <a:pPr lvl="0"/>
            <a:r>
              <a:rPr lang="en-US" sz="3400" dirty="0" smtClean="0"/>
              <a:t>The </a:t>
            </a:r>
            <a:r>
              <a:rPr lang="en-US" sz="3400" dirty="0"/>
              <a:t>products of the research are [effective], interactive, and are prepared and [communicated] in collaboration. 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68199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 My Own Words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162979" y="1462881"/>
            <a:ext cx="4981021" cy="5395119"/>
          </a:xfrm>
        </p:spPr>
        <p:txBody>
          <a:bodyPr>
            <a:noAutofit/>
          </a:bodyPr>
          <a:lstStyle/>
          <a:p>
            <a:endParaRPr lang="en-US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2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Out: What is PAR?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735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this type of research important?</a:t>
            </a:r>
          </a:p>
          <a:p>
            <a:endParaRPr lang="en-US" dirty="0"/>
          </a:p>
          <a:p>
            <a:r>
              <a:rPr lang="en-US" dirty="0" smtClean="0"/>
              <a:t>How does what we did last week relate to this type of research?</a:t>
            </a:r>
          </a:p>
          <a:p>
            <a:endParaRPr lang="en-US" dirty="0"/>
          </a:p>
          <a:p>
            <a:r>
              <a:rPr lang="en-US" dirty="0" smtClean="0"/>
              <a:t>What communities do you want to conduct research with?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8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646</Words>
  <Application>Microsoft Macintosh PowerPoint</Application>
  <PresentationFormat>On-screen Show (4:3)</PresentationFormat>
  <Paragraphs>86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Gender Studies                              Act-5 Ms. Lindsay </vt:lpstr>
      <vt:lpstr>Participatory Action Research</vt:lpstr>
      <vt:lpstr>Participatory Action Research</vt:lpstr>
      <vt:lpstr>Participatory Action Research</vt:lpstr>
      <vt:lpstr>Share Out: What is PAR?</vt:lpstr>
      <vt:lpstr>Reflection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Act-5 Ms. Lindsay </dc:title>
  <dc:creator>Lindsay Lyons</dc:creator>
  <cp:lastModifiedBy>Lindsay Lyons</cp:lastModifiedBy>
  <cp:revision>20</cp:revision>
  <dcterms:created xsi:type="dcterms:W3CDTF">2015-04-27T11:07:53Z</dcterms:created>
  <dcterms:modified xsi:type="dcterms:W3CDTF">2015-04-27T22:16:47Z</dcterms:modified>
</cp:coreProperties>
</file>