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51BCC-1431-554E-A447-8CAE5817C967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97679-9E52-3C48-A64A-FCD2046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8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for Do Now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we’ll start</a:t>
            </a:r>
            <a:r>
              <a:rPr lang="en-US" baseline="0" dirty="0" smtClean="0"/>
              <a:t> looking at discovery – 2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53C7-0335-A841-B29A-FB439A591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 </a:t>
            </a:r>
            <a:r>
              <a:rPr lang="en-US" dirty="0" err="1" smtClean="0"/>
              <a:t>mins</a:t>
            </a:r>
            <a:r>
              <a:rPr lang="en-US" baseline="0" dirty="0" smtClean="0"/>
              <a:t> total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53C7-0335-A841-B29A-FB439A591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 err="1" smtClean="0"/>
              <a:t>mins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53C7-0335-A841-B29A-FB439A591D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4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9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3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6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6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0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6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9881-016D-364F-8EA9-A98C67850E3B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DA60-87DC-0748-B53A-9DE21167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Gender Studies                             			 Act-</a:t>
            </a:r>
            <a:r>
              <a:rPr lang="en-US" sz="3400" dirty="0"/>
              <a:t>6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Ms. Lindsay 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27138"/>
            <a:ext cx="9144000" cy="563086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700" dirty="0" smtClean="0">
                <a:solidFill>
                  <a:srgbClr val="FF0000"/>
                </a:solidFill>
              </a:rPr>
              <a:t>Aim: What research methods can we use during the “discovery” phase of our research?</a:t>
            </a:r>
          </a:p>
          <a:p>
            <a:pPr marL="0" lvl="1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Do Now </a:t>
            </a:r>
            <a:r>
              <a:rPr lang="en-US" sz="3800" u="sng" dirty="0" smtClean="0">
                <a:solidFill>
                  <a:srgbClr val="0000FF"/>
                </a:solidFill>
              </a:rPr>
              <a:t>(IN YOUR GROUP)</a:t>
            </a:r>
            <a:r>
              <a:rPr lang="en-US" sz="3800" dirty="0" smtClean="0">
                <a:solidFill>
                  <a:srgbClr val="0000FF"/>
                </a:solidFill>
              </a:rPr>
              <a:t>: Write down what you know (or what do you think) about the following research methods: interview, survey/opinion poll, observation journal, mapping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800" dirty="0" smtClean="0">
                <a:solidFill>
                  <a:srgbClr val="008000"/>
                </a:solidFill>
              </a:rPr>
              <a:t>HW Due Today: none</a:t>
            </a:r>
            <a:endParaRPr lang="en-US" sz="3800" b="1" i="1" u="sng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2" y="442928"/>
            <a:ext cx="6585748" cy="5846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27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8-minute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mins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to look at examples &amp; read text</a:t>
            </a:r>
          </a:p>
          <a:p>
            <a:r>
              <a:rPr lang="en-US" dirty="0" smtClean="0">
                <a:solidFill>
                  <a:srgbClr val="8000FF"/>
                </a:solidFill>
              </a:rPr>
              <a:t>1 min </a:t>
            </a:r>
            <a:r>
              <a:rPr lang="en-US" dirty="0" smtClean="0"/>
              <a:t>to summarize</a:t>
            </a:r>
          </a:p>
          <a:p>
            <a:r>
              <a:rPr lang="en-US" dirty="0" smtClean="0">
                <a:solidFill>
                  <a:srgbClr val="FF0080"/>
                </a:solidFill>
              </a:rPr>
              <a:t>1 min </a:t>
            </a:r>
            <a:r>
              <a:rPr lang="en-US" dirty="0" smtClean="0"/>
              <a:t>to reflect/apply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88" y="0"/>
            <a:ext cx="1558912" cy="2081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2" y="3533623"/>
            <a:ext cx="89535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51054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 bwMode="auto">
          <a:xfrm>
            <a:off x="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urvey, opinion poll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1460" y="1600200"/>
            <a:ext cx="418254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76" b="-25676"/>
          <a:stretch>
            <a:fillRect/>
          </a:stretch>
        </p:blipFill>
        <p:spPr bwMode="auto">
          <a:xfrm>
            <a:off x="0" y="1600200"/>
            <a:ext cx="496146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31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037" y="2946072"/>
            <a:ext cx="8949963" cy="37046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410" b="-66410"/>
          <a:stretch>
            <a:fillRect/>
          </a:stretch>
        </p:blipFill>
        <p:spPr bwMode="auto">
          <a:xfrm>
            <a:off x="2204967" y="-564517"/>
            <a:ext cx="5105400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38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bservation journal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49093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80" b="-10380"/>
          <a:stretch>
            <a:fillRect/>
          </a:stretch>
        </p:blipFill>
        <p:spPr bwMode="auto">
          <a:xfrm>
            <a:off x="0" y="1600200"/>
            <a:ext cx="4495800" cy="4768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29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the questions at the bottom of your worksheet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126</Words>
  <Application>Microsoft Macintosh PowerPoint</Application>
  <PresentationFormat>On-screen Show (4:3)</PresentationFormat>
  <Paragraphs>23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Gender Studies                                 Act-6 Ms. Lindsay </vt:lpstr>
      <vt:lpstr>PowerPoint Presentation</vt:lpstr>
      <vt:lpstr>8-minute stations</vt:lpstr>
      <vt:lpstr>interview</vt:lpstr>
      <vt:lpstr>survey, opinion poll</vt:lpstr>
      <vt:lpstr>mapping</vt:lpstr>
      <vt:lpstr>observation journal</vt:lpstr>
      <vt:lpstr>Answer the questions at the bottom of your worksheet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   Act-6 Ms. Lindsay </dc:title>
  <dc:creator>Lindsay Lyons</dc:creator>
  <cp:lastModifiedBy>Lindsay Lyons</cp:lastModifiedBy>
  <cp:revision>2</cp:revision>
  <dcterms:created xsi:type="dcterms:W3CDTF">2015-04-27T15:39:52Z</dcterms:created>
  <dcterms:modified xsi:type="dcterms:W3CDTF">2015-04-29T01:07:12Z</dcterms:modified>
</cp:coreProperties>
</file>