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58" r:id="rId4"/>
    <p:sldId id="264" r:id="rId5"/>
    <p:sldId id="259" r:id="rId6"/>
    <p:sldId id="265" r:id="rId7"/>
    <p:sldId id="260" r:id="rId8"/>
    <p:sldId id="266" r:id="rId9"/>
    <p:sldId id="267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80DD-71AB-9D46-9C78-C1ED36DFA6E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05B69-2411-6048-84F4-92294ABB2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6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for Do Now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9BB3F-F355-FA46-86D5-AEF270D54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7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we’ll start</a:t>
            </a:r>
            <a:r>
              <a:rPr lang="en-US" baseline="0" dirty="0" smtClean="0"/>
              <a:t> looking at discovery – 2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53C7-0335-A841-B29A-FB439A591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9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5B69-2411-6048-84F4-92294ABB2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Remember: define important terms &amp;</a:t>
            </a:r>
            <a:r>
              <a:rPr lang="en-US" baseline="0" dirty="0" smtClean="0"/>
              <a:t> write rating “questions” as statements instead of questions, make sure people know about the topic, should be more opinion &amp; less fact-based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05B69-2411-6048-84F4-92294ABB2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4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0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3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9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1C34-753A-FC49-83EF-817CA773B298}" type="datetimeFigureOut">
              <a:rPr lang="en-US" smtClean="0"/>
              <a:t>4/28/15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0939-2AD6-DB45-A399-59BF3133F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Act</a:t>
            </a:r>
            <a:r>
              <a:rPr lang="en-US" dirty="0" smtClean="0"/>
              <a:t>-</a:t>
            </a:r>
            <a:r>
              <a:rPr lang="en-US" dirty="0"/>
              <a:t>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268463"/>
            <a:ext cx="8668584" cy="539930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Aim: </a:t>
            </a:r>
            <a:r>
              <a:rPr lang="en-US" sz="4000" dirty="0" smtClean="0">
                <a:solidFill>
                  <a:srgbClr val="FF0000"/>
                </a:solidFill>
              </a:rPr>
              <a:t>What is it like to use research methods? </a:t>
            </a:r>
          </a:p>
          <a:p>
            <a:pPr marL="0" lvl="1" indent="0"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Do </a:t>
            </a:r>
            <a:r>
              <a:rPr lang="en-US" sz="4000" dirty="0" smtClean="0">
                <a:solidFill>
                  <a:srgbClr val="0000FF"/>
                </a:solidFill>
              </a:rPr>
              <a:t>Now </a:t>
            </a:r>
            <a:r>
              <a:rPr lang="en-US" sz="4000" u="sng" dirty="0" smtClean="0">
                <a:solidFill>
                  <a:srgbClr val="0000FF"/>
                </a:solidFill>
              </a:rPr>
              <a:t>(IN YOUR GROUP)</a:t>
            </a:r>
            <a:r>
              <a:rPr lang="en-US" sz="4000" dirty="0" smtClean="0">
                <a:solidFill>
                  <a:srgbClr val="0000FF"/>
                </a:solidFill>
              </a:rPr>
              <a:t>: What is the first step to PAR?</a:t>
            </a:r>
            <a:r>
              <a:rPr lang="en-US" sz="4000" b="1" i="1" dirty="0" smtClean="0">
                <a:solidFill>
                  <a:srgbClr val="0000FF"/>
                </a:solidFill>
              </a:rPr>
              <a:t> How </a:t>
            </a:r>
            <a:r>
              <a:rPr lang="en-US" sz="4000" dirty="0" smtClean="0">
                <a:solidFill>
                  <a:srgbClr val="0000FF"/>
                </a:solidFill>
              </a:rPr>
              <a:t>can you complete this step? 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rgbClr val="008000"/>
                </a:solidFill>
              </a:rPr>
              <a:t>HW Due Today: </a:t>
            </a:r>
            <a:r>
              <a:rPr lang="en-US" sz="4000" dirty="0" smtClean="0">
                <a:solidFill>
                  <a:srgbClr val="008000"/>
                </a:solidFill>
              </a:rPr>
              <a:t>None</a:t>
            </a:r>
            <a:endParaRPr lang="en-US" sz="4000" b="1" i="1" u="sng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1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bservation journal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71" r="-34371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50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observation journal!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sit in the 4</a:t>
            </a:r>
            <a:r>
              <a:rPr lang="en-US" baseline="30000" dirty="0" smtClean="0"/>
              <a:t>th</a:t>
            </a:r>
            <a:r>
              <a:rPr lang="en-US" dirty="0" smtClean="0"/>
              <a:t> floor hallway during this exercise, paying attention to students leaving class. </a:t>
            </a:r>
          </a:p>
          <a:p>
            <a:r>
              <a:rPr lang="en-US" dirty="0" smtClean="0"/>
              <a:t>Write anything you see or hear that you think is important. </a:t>
            </a:r>
          </a:p>
          <a:p>
            <a:r>
              <a:rPr lang="en-US" b="1" u="sng" dirty="0" smtClean="0"/>
              <a:t>MOST IMPORTANTLY</a:t>
            </a:r>
            <a:r>
              <a:rPr lang="en-US" dirty="0" smtClean="0"/>
              <a:t>: you are an observer, so you cannot talk or interact with others, just watch!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2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2" y="442928"/>
            <a:ext cx="6585748" cy="5846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27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Individual, group</a:t>
            </a:r>
          </a:p>
          <a:p>
            <a:r>
              <a:rPr lang="en-US" dirty="0" smtClean="0"/>
              <a:t>Informal (conversation), standardized</a:t>
            </a:r>
          </a:p>
          <a:p>
            <a:r>
              <a:rPr lang="en-US" dirty="0" smtClean="0"/>
              <a:t>open-ended, closed (choose from preset answers)</a:t>
            </a:r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 bwMode="auto">
          <a:xfrm>
            <a:off x="6054162" y="3691066"/>
            <a:ext cx="3089838" cy="3166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1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interview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CHOOSE: </a:t>
            </a:r>
          </a:p>
          <a:p>
            <a:pPr lvl="1"/>
            <a:r>
              <a:rPr lang="en-US" dirty="0" smtClean="0"/>
              <a:t>Topic (what will you ask about?)</a:t>
            </a:r>
          </a:p>
          <a:p>
            <a:pPr lvl="1"/>
            <a:r>
              <a:rPr lang="en-US" dirty="0" smtClean="0"/>
              <a:t># of people (individual or group interview)</a:t>
            </a:r>
          </a:p>
          <a:p>
            <a:pPr lvl="1"/>
            <a:r>
              <a:rPr lang="en-US" dirty="0" smtClean="0"/>
              <a:t>Open-ended or closed response (can they answer however they want or do you want them to pick from a set of answers you created?)  </a:t>
            </a:r>
          </a:p>
          <a:p>
            <a:r>
              <a:rPr lang="en-US" dirty="0" smtClean="0"/>
              <a:t>As a group, write a set of questions for a 4 minute interview. (if it’s a group interview, it will be fewer questions)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9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survey, opinion poll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8" r="-17318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13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your own survey!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51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CHOOSE: </a:t>
            </a:r>
          </a:p>
          <a:p>
            <a:pPr lvl="1"/>
            <a:r>
              <a:rPr lang="en-US" dirty="0" smtClean="0"/>
              <a:t>Topic (what will you ask about?)</a:t>
            </a:r>
          </a:p>
          <a:p>
            <a:pPr lvl="1"/>
            <a:r>
              <a:rPr lang="en-US" dirty="0" smtClean="0"/>
              <a:t>Open-ended or closed response (can they answer however they want or do you want them to pick from a set of answers you created?)  </a:t>
            </a:r>
          </a:p>
          <a:p>
            <a:r>
              <a:rPr lang="en-US" dirty="0" smtClean="0"/>
              <a:t>As a group, write a set of questions for the whole class to answer quickly (the survey should take about 2-3 minutes). The answer choices for each question should be a rating. (Example: Strongly Agree, Agree, Neutral, Disagree, Strongly Disagree)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7" b="-712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38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map of your assets!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13300"/>
          </a:xfrm>
        </p:spPr>
        <p:txBody>
          <a:bodyPr/>
          <a:lstStyle/>
          <a:p>
            <a:r>
              <a:rPr lang="en-US" dirty="0" smtClean="0"/>
              <a:t>Look at the map of the area around our school.</a:t>
            </a:r>
          </a:p>
          <a:p>
            <a:r>
              <a:rPr lang="en-US" dirty="0" smtClean="0"/>
              <a:t>Each person should draw </a:t>
            </a:r>
            <a:r>
              <a:rPr lang="en-US" i="1" u="sng" dirty="0" smtClean="0"/>
              <a:t>at least:</a:t>
            </a:r>
          </a:p>
          <a:p>
            <a:pPr lvl="1"/>
            <a:r>
              <a:rPr lang="en-US" dirty="0" smtClean="0"/>
              <a:t>1 green dot where you eat lunch</a:t>
            </a:r>
          </a:p>
          <a:p>
            <a:pPr lvl="1"/>
            <a:r>
              <a:rPr lang="en-US" dirty="0" smtClean="0"/>
              <a:t>1 blue dot where you like to go </a:t>
            </a:r>
          </a:p>
          <a:p>
            <a:pPr lvl="1"/>
            <a:r>
              <a:rPr lang="en-US" dirty="0" smtClean="0"/>
              <a:t>1 red dot where you do not like to go or feel unsafe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0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977" y="349250"/>
            <a:ext cx="10224201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417</Words>
  <Application>Microsoft Macintosh PowerPoint</Application>
  <PresentationFormat>On-screen Show (4:3)</PresentationFormat>
  <Paragraphs>41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Gender Studies                              Act-7 Ms. Lindsay </vt:lpstr>
      <vt:lpstr>PowerPoint Presentation</vt:lpstr>
      <vt:lpstr>interview </vt:lpstr>
      <vt:lpstr>Create your own interview questions!</vt:lpstr>
      <vt:lpstr>survey, opinion poll</vt:lpstr>
      <vt:lpstr>Create your own survey!</vt:lpstr>
      <vt:lpstr>mapping</vt:lpstr>
      <vt:lpstr>Make a map of your assets!</vt:lpstr>
      <vt:lpstr>PowerPoint Presentation</vt:lpstr>
      <vt:lpstr>observation journal</vt:lpstr>
      <vt:lpstr>Create your own observation journal!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Act-7 Ms. Lindsay </dc:title>
  <dc:creator>Lindsay Lyons</dc:creator>
  <cp:lastModifiedBy>Lindsay Lyons</cp:lastModifiedBy>
  <cp:revision>11</cp:revision>
  <cp:lastPrinted>2015-04-30T16:51:59Z</cp:lastPrinted>
  <dcterms:created xsi:type="dcterms:W3CDTF">2015-04-28T11:14:30Z</dcterms:created>
  <dcterms:modified xsi:type="dcterms:W3CDTF">2015-04-30T18:02:57Z</dcterms:modified>
</cp:coreProperties>
</file>