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27" autoAdjust="0"/>
  </p:normalViewPr>
  <p:slideViewPr>
    <p:cSldViewPr snapToGrid="0" snapToObjects="1">
      <p:cViewPr varScale="1">
        <p:scale>
          <a:sx n="74" d="100"/>
          <a:sy n="74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DC0E-B97C-254D-93EE-B6E27DD514C7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D4773-D39A-F84F-BC1C-6D7976344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for Do Now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773-D39A-F84F-BC1C-6D79763447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students what problem they want to discuss OR give them a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 stress, bullying, </a:t>
            </a:r>
            <a:r>
              <a:rPr lang="en-US" baseline="0" smtClean="0"/>
              <a:t>police brutality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 “Schools push students into dropping out.”, “The current school system isn’t working.”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773-D39A-F84F-BC1C-6D7976344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4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teacher told me not to come to class if I was going to be late, we have to share textbooks,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never met with my guidance counselor.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773-D39A-F84F-BC1C-6D7976344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aren’t enough seats for all of the students in my classes, resources are unfairly distributed,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generally held fear of young people in the US.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773-D39A-F84F-BC1C-6D7976344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capitalism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 power systems of domination.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773-D39A-F84F-BC1C-6D7976344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2F86-DD33-1F47-B7BD-9B536351E02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4271-CBBA-8E49-B044-C505C07F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Act</a:t>
            </a:r>
            <a:r>
              <a:rPr lang="en-US" dirty="0" smtClean="0"/>
              <a:t>-</a:t>
            </a:r>
            <a:r>
              <a:rPr lang="en-US" dirty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268463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Aim: </a:t>
            </a:r>
            <a:r>
              <a:rPr lang="en-US" sz="4000" dirty="0" smtClean="0">
                <a:solidFill>
                  <a:srgbClr val="FF0000"/>
                </a:solidFill>
              </a:rPr>
              <a:t>How can we use a “problem tree” in our research?</a:t>
            </a:r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Do </a:t>
            </a:r>
            <a:r>
              <a:rPr lang="en-US" sz="4000" dirty="0" smtClean="0">
                <a:solidFill>
                  <a:srgbClr val="0000FF"/>
                </a:solidFill>
              </a:rPr>
              <a:t>Now </a:t>
            </a:r>
            <a:r>
              <a:rPr lang="en-US" sz="4000" u="sng" dirty="0" smtClean="0">
                <a:solidFill>
                  <a:srgbClr val="0000FF"/>
                </a:solidFill>
              </a:rPr>
              <a:t>(ON YOUR OWN)</a:t>
            </a:r>
            <a:r>
              <a:rPr lang="en-US" sz="4000" dirty="0" smtClean="0">
                <a:solidFill>
                  <a:srgbClr val="0000FF"/>
                </a:solidFill>
              </a:rPr>
              <a:t>: </a:t>
            </a:r>
            <a:r>
              <a:rPr lang="en-US" sz="4000" dirty="0">
                <a:solidFill>
                  <a:srgbClr val="0000FF"/>
                </a:solidFill>
              </a:rPr>
              <a:t>What is the difference between a symptom and a cause? Give an example. </a:t>
            </a:r>
            <a:endParaRPr lang="en-US" sz="4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HW Due Today: </a:t>
            </a:r>
            <a:r>
              <a:rPr lang="en-US" sz="4000" dirty="0" smtClean="0">
                <a:solidFill>
                  <a:srgbClr val="008000"/>
                </a:solidFill>
              </a:rPr>
              <a:t>None</a:t>
            </a:r>
            <a:endParaRPr lang="en-US" sz="40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87" y="0"/>
            <a:ext cx="3299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97"/>
            <a:ext cx="8229600" cy="1143000"/>
          </a:xfrm>
        </p:spPr>
        <p:txBody>
          <a:bodyPr/>
          <a:lstStyle/>
          <a:p>
            <a:r>
              <a:rPr lang="en-US" dirty="0" smtClean="0"/>
              <a:t>Steps to Create a Problem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172797"/>
            <a:ext cx="8480073" cy="5471121"/>
          </a:xfrm>
        </p:spPr>
        <p:txBody>
          <a:bodyPr>
            <a:normAutofit/>
          </a:bodyPr>
          <a:lstStyle/>
          <a:p>
            <a:r>
              <a:rPr lang="en-US" dirty="0" smtClean="0"/>
              <a:t>1. Identify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2. What </a:t>
            </a:r>
            <a:r>
              <a:rPr lang="en-US" dirty="0"/>
              <a:t>are the </a:t>
            </a:r>
            <a:r>
              <a:rPr lang="en-US" dirty="0">
                <a:solidFill>
                  <a:srgbClr val="0000FF"/>
                </a:solidFill>
              </a:rPr>
              <a:t>symptoms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3. What </a:t>
            </a:r>
            <a:r>
              <a:rPr lang="en-US" dirty="0"/>
              <a:t>are the </a:t>
            </a:r>
            <a:r>
              <a:rPr lang="en-US" dirty="0">
                <a:solidFill>
                  <a:srgbClr val="0000FF"/>
                </a:solidFill>
              </a:rPr>
              <a:t>attitudes/beliefs </a:t>
            </a:r>
            <a:r>
              <a:rPr lang="en-US" dirty="0" smtClean="0"/>
              <a:t>that           </a:t>
            </a:r>
            <a:r>
              <a:rPr lang="en-US" dirty="0"/>
              <a:t>keep these symptoms alive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4. What </a:t>
            </a:r>
            <a:r>
              <a:rPr lang="en-US" dirty="0"/>
              <a:t>are the </a:t>
            </a:r>
            <a:r>
              <a:rPr lang="en-US" dirty="0">
                <a:solidFill>
                  <a:srgbClr val="0000FF"/>
                </a:solidFill>
              </a:rPr>
              <a:t>systemic sources </a:t>
            </a:r>
            <a:r>
              <a:rPr lang="en-US" dirty="0" smtClean="0">
                <a:solidFill>
                  <a:srgbClr val="0000FF"/>
                </a:solidFill>
              </a:rPr>
              <a:t>                        </a:t>
            </a:r>
            <a:r>
              <a:rPr lang="en-US" dirty="0" smtClean="0"/>
              <a:t>of </a:t>
            </a:r>
            <a:r>
              <a:rPr lang="en-US" dirty="0"/>
              <a:t>the problem?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966098"/>
            <a:ext cx="2933699" cy="198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23" y="2946118"/>
            <a:ext cx="2548331" cy="142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64" y="4606450"/>
            <a:ext cx="3005935" cy="22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507112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4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symptoms?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leaf, </a:t>
            </a:r>
            <a:r>
              <a:rPr lang="en-US" dirty="0" smtClean="0">
                <a:solidFill>
                  <a:srgbClr val="0000FF"/>
                </a:solidFill>
              </a:rPr>
              <a:t>write a symptom </a:t>
            </a:r>
            <a:r>
              <a:rPr lang="en-US" dirty="0" smtClean="0"/>
              <a:t>of the problem (you can write more than one)</a:t>
            </a:r>
          </a:p>
          <a:p>
            <a:r>
              <a:rPr lang="en-US" dirty="0" smtClean="0"/>
              <a:t>Tape leaves on chart paper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Discuss</a:t>
            </a:r>
            <a:r>
              <a:rPr lang="en-US" dirty="0" smtClean="0"/>
              <a:t> what is written on the leaves</a:t>
            </a:r>
          </a:p>
          <a:p>
            <a:r>
              <a:rPr lang="en-US" dirty="0" smtClean="0"/>
              <a:t>Add more if you think of more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49" y="3943030"/>
            <a:ext cx="2914969" cy="29149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20525" y="4458805"/>
            <a:ext cx="2155872" cy="5019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33" y="4645530"/>
            <a:ext cx="3278108" cy="22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309" y="2952854"/>
            <a:ext cx="3905146" cy="3905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attitudes/beliefs that keep these symptoms alive?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940"/>
            <a:ext cx="8229600" cy="411822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Discuss as a group </a:t>
            </a:r>
          </a:p>
          <a:p>
            <a:r>
              <a:rPr lang="en-US" dirty="0" smtClean="0"/>
              <a:t>Write the answers on the trunk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02394" y="4547393"/>
            <a:ext cx="2067275" cy="6496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95036"/>
            <a:ext cx="3450022" cy="19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systemic sources of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769"/>
            <a:ext cx="8229600" cy="429539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Discuss as a group</a:t>
            </a:r>
          </a:p>
          <a:p>
            <a:r>
              <a:rPr lang="en-US" dirty="0" smtClean="0"/>
              <a:t>Write the answers on the trunk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95" y="3307194"/>
            <a:ext cx="3550805" cy="355080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25920" y="5801349"/>
            <a:ext cx="2067275" cy="6496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4457"/>
            <a:ext cx="3293427" cy="24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7" y="0"/>
            <a:ext cx="8937273" cy="70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was this experience like?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Did </a:t>
            </a:r>
            <a:r>
              <a:rPr lang="en-US" sz="3600" dirty="0"/>
              <a:t>you find it </a:t>
            </a:r>
            <a:r>
              <a:rPr lang="en-US" sz="3600" dirty="0" smtClean="0"/>
              <a:t>helpful? </a:t>
            </a:r>
            <a:r>
              <a:rPr lang="en-US" sz="3600" dirty="0"/>
              <a:t>d</a:t>
            </a:r>
            <a:r>
              <a:rPr lang="en-US" sz="3600" dirty="0" smtClean="0"/>
              <a:t>ifficult? </a:t>
            </a:r>
            <a:r>
              <a:rPr lang="en-US" sz="3600" dirty="0"/>
              <a:t>clear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Would </a:t>
            </a:r>
            <a:r>
              <a:rPr lang="en-US" sz="3600" dirty="0"/>
              <a:t>you want to use this in your own research?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73531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311</Words>
  <Application>Microsoft Macintosh PowerPoint</Application>
  <PresentationFormat>On-screen Show (4:3)</PresentationFormat>
  <Paragraphs>47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Gender Studies                              Act-8 Ms. Lindsay </vt:lpstr>
      <vt:lpstr>PowerPoint Presentation</vt:lpstr>
      <vt:lpstr>Steps to Create a Problem Tree</vt:lpstr>
      <vt:lpstr>Identify the Problem </vt:lpstr>
      <vt:lpstr>What are the symptoms?</vt:lpstr>
      <vt:lpstr>What are the attitudes/beliefs that keep these symptoms alive?</vt:lpstr>
      <vt:lpstr>What are the systemic sources of the problem?</vt:lpstr>
      <vt:lpstr>PowerPoint Presentation</vt:lpstr>
      <vt:lpstr>Reflection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Act-8 Ms. Lindsay </dc:title>
  <dc:creator>Lindsay Lyons</dc:creator>
  <cp:lastModifiedBy>Lindsay Lyons</cp:lastModifiedBy>
  <cp:revision>14</cp:revision>
  <dcterms:created xsi:type="dcterms:W3CDTF">2015-04-29T14:49:28Z</dcterms:created>
  <dcterms:modified xsi:type="dcterms:W3CDTF">2015-05-01T16:11:58Z</dcterms:modified>
</cp:coreProperties>
</file>