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FF"/>
    <a:srgbClr val="8000FF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3FDB8-44B7-1045-8DDF-1A50075EA447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9C5C9-AE6D-F94B-89AE-E8B2B901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67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9C5C9-AE6D-F94B-89AE-E8B2B90198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02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9C5C9-AE6D-F94B-89AE-E8B2B90198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9C5C9-AE6D-F94B-89AE-E8B2B90198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88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53C7-0335-A841-B29A-FB439A591D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9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45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9C5C9-AE6D-F94B-89AE-E8B2B90198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71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9C5C9-AE6D-F94B-89AE-E8B2B90198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5BCF-59BC-5F41-9EA0-2FE1047FDA69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FF2-E180-5C48-9D36-E86C0A23A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5BCF-59BC-5F41-9EA0-2FE1047FDA69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FF2-E180-5C48-9D36-E86C0A23A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9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5BCF-59BC-5F41-9EA0-2FE1047FDA69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FF2-E180-5C48-9D36-E86C0A23A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0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5BCF-59BC-5F41-9EA0-2FE1047FDA69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FF2-E180-5C48-9D36-E86C0A23A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1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5BCF-59BC-5F41-9EA0-2FE1047FDA69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FF2-E180-5C48-9D36-E86C0A23A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1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5BCF-59BC-5F41-9EA0-2FE1047FDA69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FF2-E180-5C48-9D36-E86C0A23A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1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5BCF-59BC-5F41-9EA0-2FE1047FDA69}" type="datetimeFigureOut">
              <a:rPr lang="en-US" smtClean="0"/>
              <a:t>5/4/15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FF2-E180-5C48-9D36-E86C0A23A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9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5BCF-59BC-5F41-9EA0-2FE1047FDA69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FF2-E180-5C48-9D36-E86C0A23A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7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5BCF-59BC-5F41-9EA0-2FE1047FDA69}" type="datetimeFigureOut">
              <a:rPr lang="en-US" smtClean="0"/>
              <a:t>5/4/15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FF2-E180-5C48-9D36-E86C0A23A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7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5BCF-59BC-5F41-9EA0-2FE1047FDA69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FF2-E180-5C48-9D36-E86C0A23A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1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5BCF-59BC-5F41-9EA0-2FE1047FDA69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FF2-E180-5C48-9D36-E86C0A23A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4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D5BCF-59BC-5F41-9EA0-2FE1047FDA69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8FF2-E180-5C48-9D36-E86C0A23A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4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3292" y="-14659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400" dirty="0" smtClean="0"/>
              <a:t>Gender Studies                              			Act-</a:t>
            </a:r>
            <a:r>
              <a:rPr lang="en-US" sz="3400" dirty="0"/>
              <a:t>9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Ms. Lindsay </a:t>
            </a: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996409"/>
            <a:ext cx="8668584" cy="567136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Aim: Which research methods will my group use to collect data?</a:t>
            </a:r>
          </a:p>
          <a:p>
            <a:pPr marL="0" lvl="1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0000FF"/>
                </a:solidFill>
              </a:rPr>
              <a:t>Do Now </a:t>
            </a:r>
            <a:r>
              <a:rPr lang="en-US" sz="4000" u="sng" dirty="0" smtClean="0">
                <a:solidFill>
                  <a:srgbClr val="0000FF"/>
                </a:solidFill>
              </a:rPr>
              <a:t>(ON YOUR OWN)</a:t>
            </a:r>
            <a:r>
              <a:rPr lang="en-US" sz="4000" dirty="0" smtClean="0">
                <a:solidFill>
                  <a:srgbClr val="0000FF"/>
                </a:solidFill>
              </a:rPr>
              <a:t>: </a:t>
            </a:r>
            <a:r>
              <a:rPr lang="en-US" sz="4000" dirty="0" smtClean="0">
                <a:solidFill>
                  <a:srgbClr val="0000FF"/>
                </a:solidFill>
              </a:rPr>
              <a:t>Write </a:t>
            </a:r>
            <a:r>
              <a:rPr lang="en-US" sz="4000" dirty="0" smtClean="0">
                <a:solidFill>
                  <a:srgbClr val="0000FF"/>
                </a:solidFill>
              </a:rPr>
              <a:t>down who you want to work with (group members) &amp; which community you want to work with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rgbClr val="008000"/>
                </a:solidFill>
              </a:rPr>
              <a:t>HW Due Today: Choose your community &amp; group members</a:t>
            </a:r>
            <a:endParaRPr lang="en-US" sz="4000" b="1" i="1" u="sng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65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out the </a:t>
            </a:r>
            <a:r>
              <a:rPr lang="en-US" dirty="0" smtClean="0"/>
              <a:t>“My Answer” </a:t>
            </a:r>
            <a:r>
              <a:rPr lang="en-US" dirty="0" smtClean="0"/>
              <a:t>column of the worksheet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4992" y="3149095"/>
            <a:ext cx="5628119" cy="382078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4524619" y="2292454"/>
            <a:ext cx="1270054" cy="856641"/>
          </a:xfrm>
          <a:prstGeom prst="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89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your group…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out the “Group Decision” column of the worksheet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4992" y="3149095"/>
            <a:ext cx="5628119" cy="382078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6567108" y="2292454"/>
            <a:ext cx="1270054" cy="856641"/>
          </a:xfrm>
          <a:prstGeom prst="down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7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863"/>
          </a:xfrm>
        </p:spPr>
        <p:txBody>
          <a:bodyPr/>
          <a:lstStyle/>
          <a:p>
            <a:r>
              <a:rPr lang="en-US" dirty="0" smtClean="0"/>
              <a:t>Weekly Task Sheet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-55209" r="-55209"/>
          <a:stretch>
            <a:fillRect/>
          </a:stretch>
        </p:blipFill>
        <p:spPr>
          <a:xfrm>
            <a:off x="-944796" y="829156"/>
            <a:ext cx="10962302" cy="6028844"/>
          </a:xfrm>
        </p:spPr>
      </p:pic>
    </p:spTree>
    <p:extLst>
      <p:ext uri="{BB962C8B-B14F-4D97-AF65-F5344CB8AC3E}">
        <p14:creationId xmlns:p14="http://schemas.microsoft.com/office/powerpoint/2010/main" val="96166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911" y="2242113"/>
            <a:ext cx="5297054" cy="4615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 </a:t>
            </a:r>
          </a:p>
          <a:p>
            <a:r>
              <a:rPr lang="en-US" dirty="0" smtClean="0"/>
              <a:t>Survey/opinion poll</a:t>
            </a:r>
          </a:p>
          <a:p>
            <a:r>
              <a:rPr lang="en-US" dirty="0" smtClean="0"/>
              <a:t>Mapping </a:t>
            </a:r>
          </a:p>
          <a:p>
            <a:r>
              <a:rPr lang="en-US" dirty="0" smtClean="0"/>
              <a:t>Observation journal </a:t>
            </a:r>
          </a:p>
          <a:p>
            <a:r>
              <a:rPr lang="en-US" dirty="0" smtClean="0"/>
              <a:t>Problem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8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80"/>
                </a:solidFill>
              </a:rPr>
              <a:t>Determine </a:t>
            </a:r>
            <a:r>
              <a:rPr lang="en-US" dirty="0">
                <a:solidFill>
                  <a:srgbClr val="FF0080"/>
                </a:solidFill>
              </a:rPr>
              <a:t>research </a:t>
            </a:r>
            <a:r>
              <a:rPr lang="en-US" dirty="0" smtClean="0">
                <a:solidFill>
                  <a:srgbClr val="FF0080"/>
                </a:solidFill>
              </a:rPr>
              <a:t>methods</a:t>
            </a:r>
          </a:p>
          <a:p>
            <a:pPr lvl="1"/>
            <a:r>
              <a:rPr lang="en-US" i="1" dirty="0" smtClean="0">
                <a:solidFill>
                  <a:srgbClr val="FF0080"/>
                </a:solidFill>
              </a:rPr>
              <a:t>interview</a:t>
            </a:r>
            <a:r>
              <a:rPr lang="en-US" i="1" dirty="0">
                <a:solidFill>
                  <a:srgbClr val="FF0080"/>
                </a:solidFill>
              </a:rPr>
              <a:t>, survey/opinion poll, observation journal, mapping, problem tree</a:t>
            </a:r>
            <a:r>
              <a:rPr lang="en-US" i="1" dirty="0" smtClean="0">
                <a:solidFill>
                  <a:srgbClr val="FF0080"/>
                </a:solidFill>
              </a:rPr>
              <a:t>…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8000FF"/>
                </a:solidFill>
              </a:rPr>
              <a:t>Collect/make materials </a:t>
            </a:r>
            <a:r>
              <a:rPr lang="en-US" dirty="0">
                <a:solidFill>
                  <a:srgbClr val="8000FF"/>
                </a:solidFill>
              </a:rPr>
              <a:t>needed for collecting research </a:t>
            </a:r>
            <a:r>
              <a:rPr lang="en-US" dirty="0" smtClean="0">
                <a:solidFill>
                  <a:srgbClr val="8000FF"/>
                </a:solidFill>
              </a:rPr>
              <a:t>data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80FF"/>
                </a:solidFill>
              </a:rPr>
              <a:t>Determine how you </a:t>
            </a:r>
            <a:r>
              <a:rPr lang="en-US" dirty="0">
                <a:solidFill>
                  <a:srgbClr val="0080FF"/>
                </a:solidFill>
              </a:rPr>
              <a:t>will collect your data from the </a:t>
            </a:r>
            <a:r>
              <a:rPr lang="en-US" dirty="0" smtClean="0">
                <a:solidFill>
                  <a:srgbClr val="0080FF"/>
                </a:solidFill>
              </a:rPr>
              <a:t>community</a:t>
            </a:r>
          </a:p>
          <a:p>
            <a:pPr lvl="1"/>
            <a:r>
              <a:rPr lang="en-US" dirty="0" smtClean="0">
                <a:solidFill>
                  <a:srgbClr val="0080FF"/>
                </a:solidFill>
              </a:rPr>
              <a:t>When? Which people will you talk to?</a:t>
            </a:r>
            <a:endParaRPr lang="en-US" dirty="0">
              <a:solidFill>
                <a:srgbClr val="008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56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Out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FF"/>
                </a:solidFill>
              </a:rPr>
              <a:t>What went well?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8000FF"/>
                </a:solidFill>
              </a:rPr>
              <a:t>What did you decide?</a:t>
            </a:r>
          </a:p>
          <a:p>
            <a:endParaRPr lang="en-US" dirty="0" smtClean="0">
              <a:solidFill>
                <a:srgbClr val="8000FF"/>
              </a:solidFill>
            </a:endParaRPr>
          </a:p>
          <a:p>
            <a:r>
              <a:rPr lang="en-US" dirty="0" smtClean="0">
                <a:solidFill>
                  <a:srgbClr val="8000FF"/>
                </a:solidFill>
              </a:rPr>
              <a:t>How are you dividing up the tasks?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80"/>
                </a:solidFill>
              </a:rPr>
              <a:t>Any questions? </a:t>
            </a:r>
            <a:endParaRPr lang="en-US" dirty="0">
              <a:solidFill>
                <a:srgbClr val="FF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59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186</Words>
  <Application>Microsoft Macintosh PowerPoint</Application>
  <PresentationFormat>On-screen Show (4:3)</PresentationFormat>
  <Paragraphs>46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Gender Studies                                 Act-9 Ms. Lindsay </vt:lpstr>
      <vt:lpstr>ON YOUR OWN</vt:lpstr>
      <vt:lpstr>With your group…</vt:lpstr>
      <vt:lpstr>Weekly Task Sheet</vt:lpstr>
      <vt:lpstr>Research Methods</vt:lpstr>
      <vt:lpstr>Group Work </vt:lpstr>
      <vt:lpstr>Share Out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Studies                                 Act-9 Ms. Lindsay </dc:title>
  <dc:creator>Lindsay Lyons</dc:creator>
  <cp:lastModifiedBy>Lindsay Lyons</cp:lastModifiedBy>
  <cp:revision>13</cp:revision>
  <dcterms:created xsi:type="dcterms:W3CDTF">2015-05-04T11:19:54Z</dcterms:created>
  <dcterms:modified xsi:type="dcterms:W3CDTF">2015-05-04T17:18:06Z</dcterms:modified>
</cp:coreProperties>
</file>