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090" autoAdjust="0"/>
  </p:normalViewPr>
  <p:slideViewPr>
    <p:cSldViewPr snapToGrid="0" snapToObjects="1">
      <p:cViewPr varScale="1">
        <p:scale>
          <a:sx n="54" d="100"/>
          <a:sy n="54" d="100"/>
        </p:scale>
        <p:origin x="-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4CCDA-7ACD-D945-95D4-FF7913EA7B4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7D9F6-47CE-3B46-8427-30875DE7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BB3F-F355-FA46-86D5-AEF270D541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7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A08F-1D44-B947-B8BD-E73B536292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3B21-E793-7C43-9F8E-7EB6406AF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1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A08F-1D44-B947-B8BD-E73B536292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3B21-E793-7C43-9F8E-7EB6406AF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A08F-1D44-B947-B8BD-E73B536292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3B21-E793-7C43-9F8E-7EB6406AF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0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A08F-1D44-B947-B8BD-E73B536292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3B21-E793-7C43-9F8E-7EB6406AF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2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A08F-1D44-B947-B8BD-E73B536292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3B21-E793-7C43-9F8E-7EB6406AF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A08F-1D44-B947-B8BD-E73B536292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3B21-E793-7C43-9F8E-7EB6406AF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0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A08F-1D44-B947-B8BD-E73B536292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3B21-E793-7C43-9F8E-7EB6406AF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9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A08F-1D44-B947-B8BD-E73B536292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3B21-E793-7C43-9F8E-7EB6406AF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4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A08F-1D44-B947-B8BD-E73B536292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3B21-E793-7C43-9F8E-7EB6406AF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A08F-1D44-B947-B8BD-E73B536292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3B21-E793-7C43-9F8E-7EB6406AF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1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A08F-1D44-B947-B8BD-E73B536292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3B21-E793-7C43-9F8E-7EB6406AF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6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9A08F-1D44-B947-B8BD-E73B536292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13B21-E793-7C43-9F8E-7EB6406AF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3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Lyons@mihs.nycdoe.org" TargetMode="Externa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Lyons@mihs.nycdoe.org" TargetMode="External"/><Relationship Id="rId4" Type="http://schemas.openxmlformats.org/officeDocument/2006/relationships/hyperlink" Target="mailto:LYONS.LB@g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ggle.it" TargetMode="Externa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Gender Studies                              Fem-</a:t>
            </a:r>
            <a:r>
              <a:rPr lang="en-US" dirty="0"/>
              <a:t>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Ms. Lindsay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250" y="1458694"/>
            <a:ext cx="8668584" cy="5399306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Aim: How have women in history fought for equal rights?</a:t>
            </a:r>
          </a:p>
          <a:p>
            <a:pPr marL="0" lvl="1" indent="0"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400" dirty="0" smtClean="0">
                <a:solidFill>
                  <a:srgbClr val="0000FF"/>
                </a:solidFill>
              </a:rPr>
              <a:t>Do Now </a:t>
            </a:r>
            <a:r>
              <a:rPr lang="en-US" sz="3400" u="sng" dirty="0" smtClean="0">
                <a:solidFill>
                  <a:srgbClr val="0000FF"/>
                </a:solidFill>
              </a:rPr>
              <a:t>(ON YOUR OWN)</a:t>
            </a:r>
            <a:r>
              <a:rPr lang="en-US" sz="3400" dirty="0" smtClean="0">
                <a:solidFill>
                  <a:srgbClr val="0000FF"/>
                </a:solidFill>
              </a:rPr>
              <a:t>: </a:t>
            </a:r>
            <a:r>
              <a:rPr lang="en-US" sz="3400" dirty="0" smtClean="0">
                <a:solidFill>
                  <a:srgbClr val="0000FF"/>
                </a:solidFill>
              </a:rPr>
              <a:t>Go to this website: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 smtClean="0"/>
              <a:t>https://</a:t>
            </a:r>
            <a:r>
              <a:rPr lang="en-US" sz="4000" dirty="0" err="1" smtClean="0"/>
              <a:t>app.jumpro.pe</a:t>
            </a:r>
            <a:r>
              <a:rPr lang="en-US" sz="4000" dirty="0" smtClean="0"/>
              <a:t>/student/MIHS</a:t>
            </a:r>
            <a:endParaRPr lang="en-US" sz="4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3400" dirty="0" smtClean="0">
                <a:solidFill>
                  <a:srgbClr val="008000"/>
                </a:solidFill>
              </a:rPr>
              <a:t>HW Due Today: Lesson reflections (what went well, what would you change) &amp; partner grades for groups that presented Friday</a:t>
            </a:r>
          </a:p>
          <a:p>
            <a:pPr marL="0" indent="0">
              <a:buNone/>
            </a:pPr>
            <a:r>
              <a:rPr lang="en-US" sz="3400" b="1" i="1" u="sng" dirty="0" smtClean="0">
                <a:solidFill>
                  <a:srgbClr val="008000"/>
                </a:solidFill>
              </a:rPr>
              <a:t>*CLASS B: </a:t>
            </a:r>
            <a:r>
              <a:rPr lang="en-US" sz="3400" b="1" i="1" dirty="0" smtClean="0">
                <a:solidFill>
                  <a:srgbClr val="008000"/>
                </a:solidFill>
              </a:rPr>
              <a:t>Worksheet from Thursday</a:t>
            </a:r>
            <a:endParaRPr lang="en-US" sz="3400" b="1" i="1" u="sng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6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finished…</a:t>
            </a:r>
          </a:p>
          <a:p>
            <a:r>
              <a:rPr lang="en-US" dirty="0" smtClean="0"/>
              <a:t>Click the + sign at the top right of the screen</a:t>
            </a:r>
          </a:p>
          <a:p>
            <a:r>
              <a:rPr lang="en-US" dirty="0" smtClean="0"/>
              <a:t>Type in my email address to share with me:</a:t>
            </a:r>
          </a:p>
          <a:p>
            <a:pPr lvl="1"/>
            <a:r>
              <a:rPr lang="en-US" sz="4400" dirty="0" smtClean="0">
                <a:hlinkClick r:id="rId2"/>
              </a:rPr>
              <a:t>LLyons@mihs.nycdoe.org</a:t>
            </a:r>
            <a:r>
              <a:rPr lang="en-US" sz="4400" dirty="0" smtClean="0"/>
              <a:t>  </a:t>
            </a:r>
          </a:p>
          <a:p>
            <a:r>
              <a:rPr lang="en-US" dirty="0" smtClean="0"/>
              <a:t>Click SEND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5009831"/>
            <a:ext cx="4610100" cy="15621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86496" y="5731841"/>
            <a:ext cx="1341438" cy="788644"/>
          </a:xfrm>
          <a:prstGeom prst="rightArrow">
            <a:avLst>
              <a:gd name="adj1" fmla="val 24269"/>
              <a:gd name="adj2" fmla="val 5454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4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</a:pPr>
            <a:r>
              <a:rPr lang="en-US" dirty="0" smtClean="0"/>
              <a:t>https://</a:t>
            </a:r>
            <a:r>
              <a:rPr lang="en-US" dirty="0" err="1" smtClean="0"/>
              <a:t>app.jumpro.pe</a:t>
            </a:r>
            <a:r>
              <a:rPr lang="en-US" dirty="0" smtClean="0"/>
              <a:t>/student/MIHS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in your first and last name.</a:t>
            </a:r>
          </a:p>
          <a:p>
            <a:r>
              <a:rPr lang="en-US" dirty="0" smtClean="0"/>
              <a:t>Ask me for your password.</a:t>
            </a:r>
          </a:p>
          <a:p>
            <a:r>
              <a:rPr lang="en-US" dirty="0" smtClean="0"/>
              <a:t>Log in and look at your grades.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0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Go to: </a:t>
            </a:r>
            <a:r>
              <a:rPr lang="en-US" dirty="0" smtClean="0">
                <a:hlinkClick r:id="rId2"/>
              </a:rPr>
              <a:t>www.GMAIL.com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46" y="1143000"/>
            <a:ext cx="9023854" cy="544685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Username: </a:t>
            </a:r>
            <a:r>
              <a:rPr lang="en-US" dirty="0" err="1" smtClean="0"/>
              <a:t>firstname.lastname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lindsay.lyons</a:t>
            </a:r>
            <a:r>
              <a:rPr lang="en-US" dirty="0" err="1" smtClean="0">
                <a:solidFill>
                  <a:srgbClr val="FF0000"/>
                </a:solidFill>
              </a:rPr>
              <a:t>@mihs.nycdoe.org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Password: password</a:t>
            </a:r>
          </a:p>
          <a:p>
            <a:r>
              <a:rPr lang="en-US" dirty="0" smtClean="0"/>
              <a:t>Log </a:t>
            </a:r>
            <a:r>
              <a:rPr lang="en-US" dirty="0" smtClean="0"/>
              <a:t>in.</a:t>
            </a:r>
          </a:p>
          <a:p>
            <a:r>
              <a:rPr lang="en-US" dirty="0" smtClean="0"/>
              <a:t>Compose email</a:t>
            </a:r>
          </a:p>
          <a:p>
            <a:pPr lvl="1"/>
            <a:r>
              <a:rPr lang="en-US" dirty="0" smtClean="0"/>
              <a:t>click the red box at the top left of the screen</a:t>
            </a:r>
          </a:p>
          <a:p>
            <a:r>
              <a:rPr lang="en-US" dirty="0" smtClean="0"/>
              <a:t>In “To:” type: </a:t>
            </a:r>
          </a:p>
          <a:p>
            <a:pPr lvl="1"/>
            <a:r>
              <a:rPr lang="en-US" sz="3000" dirty="0" smtClean="0">
                <a:hlinkClick r:id="rId3"/>
              </a:rPr>
              <a:t>LLyons@mihs.nycdoe.org</a:t>
            </a:r>
            <a:r>
              <a:rPr lang="en-US" sz="3000" dirty="0" smtClean="0">
                <a:solidFill>
                  <a:srgbClr val="FF0000"/>
                </a:solidFill>
              </a:rPr>
              <a:t>, </a:t>
            </a:r>
            <a:r>
              <a:rPr lang="en-US" sz="3000" dirty="0" smtClean="0">
                <a:hlinkClick r:id="rId4"/>
              </a:rPr>
              <a:t>LYONS.LB@gmail.com</a:t>
            </a:r>
            <a:r>
              <a:rPr lang="en-US" sz="3000" dirty="0" smtClean="0"/>
              <a:t> </a:t>
            </a:r>
          </a:p>
          <a:p>
            <a:r>
              <a:rPr lang="en-US" dirty="0" smtClean="0"/>
              <a:t>In “Subject:” type: </a:t>
            </a:r>
          </a:p>
          <a:p>
            <a:pPr lvl="1"/>
            <a:r>
              <a:rPr lang="en-US" sz="4400" dirty="0" smtClean="0"/>
              <a:t>IT</a:t>
            </a:r>
            <a:r>
              <a:rPr lang="en-US" sz="4400" dirty="0" smtClean="0">
                <a:solidFill>
                  <a:srgbClr val="FF0000"/>
                </a:solidFill>
              </a:rPr>
              <a:t>__</a:t>
            </a:r>
            <a:r>
              <a:rPr lang="en-US" sz="4400" dirty="0" smtClean="0"/>
              <a:t>,</a:t>
            </a:r>
            <a:r>
              <a:rPr lang="en-US" sz="4400" dirty="0" smtClean="0">
                <a:solidFill>
                  <a:srgbClr val="FF0000"/>
                </a:solidFill>
              </a:rPr>
              <a:t> LAST NAME</a:t>
            </a:r>
            <a:r>
              <a:rPr lang="en-US" sz="4400" dirty="0" smtClean="0"/>
              <a:t>, </a:t>
            </a:r>
            <a:r>
              <a:rPr lang="en-US" sz="4400" dirty="0" smtClean="0">
                <a:solidFill>
                  <a:srgbClr val="FF0000"/>
                </a:solidFill>
              </a:rPr>
              <a:t>FIRST NAME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2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59068" cy="1143000"/>
          </a:xfrm>
        </p:spPr>
        <p:txBody>
          <a:bodyPr/>
          <a:lstStyle/>
          <a:p>
            <a:r>
              <a:rPr lang="en-US" dirty="0" smtClean="0"/>
              <a:t>Go to: </a:t>
            </a:r>
            <a:r>
              <a:rPr lang="en-US" dirty="0" smtClean="0">
                <a:hlinkClick r:id="rId2"/>
              </a:rPr>
              <a:t>www.Coggle.it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4700"/>
            <a:ext cx="8229600" cy="4081463"/>
          </a:xfrm>
        </p:spPr>
        <p:txBody>
          <a:bodyPr>
            <a:normAutofit/>
          </a:bodyPr>
          <a:lstStyle/>
          <a:p>
            <a:r>
              <a:rPr lang="en-US" dirty="0" smtClean="0"/>
              <a:t>Sign up using Google (your MIHS account)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0" y="0"/>
            <a:ext cx="22225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5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take notes?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89" r="-389"/>
          <a:stretch>
            <a:fillRect/>
          </a:stretch>
        </p:blipFill>
        <p:spPr>
          <a:xfrm>
            <a:off x="-198714" y="1600200"/>
            <a:ext cx="9342714" cy="5138133"/>
          </a:xfrm>
        </p:spPr>
      </p:pic>
    </p:spTree>
    <p:extLst>
      <p:ext uri="{BB962C8B-B14F-4D97-AF65-F5344CB8AC3E}">
        <p14:creationId xmlns:p14="http://schemas.microsoft.com/office/powerpoint/2010/main" val="87816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the most sense </a:t>
            </a:r>
            <a:r>
              <a:rPr lang="en-US" dirty="0" smtClean="0">
                <a:solidFill>
                  <a:srgbClr val="0000FF"/>
                </a:solidFill>
              </a:rPr>
              <a:t>FOR ME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6277" b="-16277"/>
          <a:stretch>
            <a:fillRect/>
          </a:stretch>
        </p:blipFill>
        <p:spPr>
          <a:xfrm>
            <a:off x="0" y="1617360"/>
            <a:ext cx="9215594" cy="4646436"/>
          </a:xfrm>
        </p:spPr>
      </p:pic>
    </p:spTree>
    <p:extLst>
      <p:ext uri="{BB962C8B-B14F-4D97-AF65-F5344CB8AC3E}">
        <p14:creationId xmlns:p14="http://schemas.microsoft.com/office/powerpoint/2010/main" val="321972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148" y="0"/>
            <a:ext cx="7558282" cy="1143000"/>
          </a:xfrm>
        </p:spPr>
        <p:txBody>
          <a:bodyPr/>
          <a:lstStyle/>
          <a:p>
            <a:r>
              <a:rPr lang="en-US" dirty="0" smtClean="0"/>
              <a:t>Click: CREATE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1"/>
            <a:ext cx="8229600" cy="4597340"/>
          </a:xfrm>
        </p:spPr>
        <p:txBody>
          <a:bodyPr>
            <a:normAutofit/>
          </a:bodyPr>
          <a:lstStyle/>
          <a:p>
            <a:r>
              <a:rPr lang="en-US" dirty="0" smtClean="0"/>
              <a:t>Type a title</a:t>
            </a:r>
          </a:p>
          <a:p>
            <a:r>
              <a:rPr lang="en-US" dirty="0" smtClean="0"/>
              <a:t>Create the categories you want to use by clicking the</a:t>
            </a:r>
            <a:r>
              <a:rPr lang="en-US" sz="4400" b="1" dirty="0" smtClean="0">
                <a:solidFill>
                  <a:srgbClr val="0000FF"/>
                </a:solidFill>
              </a:rPr>
              <a:t> + </a:t>
            </a:r>
            <a:r>
              <a:rPr lang="en-US" dirty="0" smtClean="0"/>
              <a:t>sign next to your title. </a:t>
            </a:r>
          </a:p>
          <a:p>
            <a:r>
              <a:rPr lang="en-US" dirty="0" smtClean="0"/>
              <a:t>While watching the video, click the </a:t>
            </a:r>
            <a:r>
              <a:rPr lang="en-US" sz="4400" b="1" dirty="0" smtClean="0">
                <a:solidFill>
                  <a:srgbClr val="0000FF"/>
                </a:solidFill>
              </a:rPr>
              <a:t>+</a:t>
            </a:r>
            <a:r>
              <a:rPr lang="en-US" dirty="0" smtClean="0"/>
              <a:t> sign next to your category to add details.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0" y="0"/>
            <a:ext cx="1638300" cy="180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074" y="1159951"/>
            <a:ext cx="3670581" cy="1286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294" y="5457226"/>
            <a:ext cx="1865586" cy="943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686" y="5160369"/>
            <a:ext cx="2025973" cy="11202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277" y="5296652"/>
            <a:ext cx="1928564" cy="98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5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11" y="274638"/>
            <a:ext cx="887367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MAKERS: WOMEN WHO MAKE AMERICA</a:t>
            </a:r>
            <a:br>
              <a:rPr lang="en-US" dirty="0" smtClean="0"/>
            </a:br>
            <a:r>
              <a:rPr lang="en-US" i="1" dirty="0" smtClean="0"/>
              <a:t>Part One: Awakening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178" r="-12178"/>
          <a:stretch>
            <a:fillRect/>
          </a:stretch>
        </p:blipFill>
        <p:spPr>
          <a:xfrm>
            <a:off x="457200" y="194342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38043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3500"/>
            <a:ext cx="8229600" cy="1143000"/>
          </a:xfrm>
        </p:spPr>
        <p:txBody>
          <a:bodyPr/>
          <a:lstStyle/>
          <a:p>
            <a:r>
              <a:rPr lang="en-US" dirty="0" smtClean="0"/>
              <a:t>Lots of episodes on PBS!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179" r="-8179"/>
          <a:stretch>
            <a:fillRect/>
          </a:stretch>
        </p:blipFill>
        <p:spPr>
          <a:xfrm>
            <a:off x="-635059" y="999500"/>
            <a:ext cx="10321020" cy="5676163"/>
          </a:xfrm>
        </p:spPr>
      </p:pic>
    </p:spTree>
    <p:extLst>
      <p:ext uri="{BB962C8B-B14F-4D97-AF65-F5344CB8AC3E}">
        <p14:creationId xmlns:p14="http://schemas.microsoft.com/office/powerpoint/2010/main" val="411448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271</Words>
  <Application>Microsoft Macintosh PowerPoint</Application>
  <PresentationFormat>On-screen Show (4:3)</PresentationFormat>
  <Paragraphs>41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Gender Studies                              Fem-1 Ms. Lindsay </vt:lpstr>
      <vt:lpstr>https://app.jumpro.pe/student/MIHS</vt:lpstr>
      <vt:lpstr>Go to: www.GMAIL.com  </vt:lpstr>
      <vt:lpstr>Go to: www.Coggle.it </vt:lpstr>
      <vt:lpstr>How do I take notes?</vt:lpstr>
      <vt:lpstr>What makes the most sense FOR ME?</vt:lpstr>
      <vt:lpstr>Click: CREATE</vt:lpstr>
      <vt:lpstr>MAKERS: WOMEN WHO MAKE AMERICA Part One: Awakening</vt:lpstr>
      <vt:lpstr>Lots of episodes on PBS!</vt:lpstr>
      <vt:lpstr>DAY 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https://app.jumpro.pe/student/MIHS</dc:title>
  <dc:creator>Lindsay Lyons</dc:creator>
  <cp:lastModifiedBy>Lindsay Lyons</cp:lastModifiedBy>
  <cp:revision>14</cp:revision>
  <dcterms:created xsi:type="dcterms:W3CDTF">2015-02-18T15:44:41Z</dcterms:created>
  <dcterms:modified xsi:type="dcterms:W3CDTF">2015-02-25T17:08:36Z</dcterms:modified>
</cp:coreProperties>
</file>