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ECC1C-51BF-CA49-A707-4215394CF920}" type="datetimeFigureOut">
              <a:rPr lang="en-US" smtClean="0"/>
              <a:t>4/16/15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895C5-7404-4346-8A71-AF059AC37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95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BB3F-F355-FA46-86D5-AEF270D541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D706-FDA0-CB40-AE13-35484283A9A2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3F9C-E455-A540-94DA-18AED6E4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3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D706-FDA0-CB40-AE13-35484283A9A2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3F9C-E455-A540-94DA-18AED6E4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2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D706-FDA0-CB40-AE13-35484283A9A2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3F9C-E455-A540-94DA-18AED6E4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30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D706-FDA0-CB40-AE13-35484283A9A2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3F9C-E455-A540-94DA-18AED6E4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4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D706-FDA0-CB40-AE13-35484283A9A2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3F9C-E455-A540-94DA-18AED6E4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7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D706-FDA0-CB40-AE13-35484283A9A2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3F9C-E455-A540-94DA-18AED6E4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09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D706-FDA0-CB40-AE13-35484283A9A2}" type="datetimeFigureOut">
              <a:rPr lang="en-US" smtClean="0"/>
              <a:t>4/16/15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3F9C-E455-A540-94DA-18AED6E4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1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D706-FDA0-CB40-AE13-35484283A9A2}" type="datetimeFigureOut">
              <a:rPr lang="en-US" smtClean="0"/>
              <a:t>4/16/15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3F9C-E455-A540-94DA-18AED6E4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4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D706-FDA0-CB40-AE13-35484283A9A2}" type="datetimeFigureOut">
              <a:rPr lang="en-US" smtClean="0"/>
              <a:t>4/16/15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3F9C-E455-A540-94DA-18AED6E4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3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D706-FDA0-CB40-AE13-35484283A9A2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3F9C-E455-A540-94DA-18AED6E4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2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1D706-FDA0-CB40-AE13-35484283A9A2}" type="datetimeFigureOut">
              <a:rPr lang="en-US" smtClean="0"/>
              <a:t>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A3F9C-E455-A540-94DA-18AED6E4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5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1D706-FDA0-CB40-AE13-35484283A9A2}" type="datetimeFigureOut">
              <a:rPr lang="en-US" smtClean="0"/>
              <a:t>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A3F9C-E455-A540-94DA-18AED6E4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5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Gender Studies                             Fem</a:t>
            </a:r>
            <a:r>
              <a:rPr lang="en-US" dirty="0" smtClean="0"/>
              <a:t>-</a:t>
            </a:r>
            <a:r>
              <a:rPr lang="en-US" dirty="0" smtClean="0"/>
              <a:t>22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Ms. Lindsay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327520"/>
            <a:ext cx="8921750" cy="5399306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Aim: How can we </a:t>
            </a:r>
            <a:r>
              <a:rPr lang="en-US" sz="4000" dirty="0" smtClean="0">
                <a:solidFill>
                  <a:srgbClr val="FF0000"/>
                </a:solidFill>
              </a:rPr>
              <a:t>learn from our peers?</a:t>
            </a:r>
            <a:endParaRPr lang="en-US" sz="4000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4000" dirty="0" smtClean="0">
                <a:solidFill>
                  <a:srgbClr val="0000FF"/>
                </a:solidFill>
              </a:rPr>
              <a:t>Do </a:t>
            </a:r>
            <a:r>
              <a:rPr lang="en-US" sz="4000" dirty="0" smtClean="0">
                <a:solidFill>
                  <a:srgbClr val="0000FF"/>
                </a:solidFill>
              </a:rPr>
              <a:t>Now (ON YOUR OWN)</a:t>
            </a:r>
            <a:r>
              <a:rPr lang="en-US" sz="4000" dirty="0" smtClean="0">
                <a:solidFill>
                  <a:srgbClr val="0000FF"/>
                </a:solidFill>
              </a:rPr>
              <a:t>: What did you like about this project? What did you dislike (or what was really hard?)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u="sng" dirty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4000" dirty="0" smtClean="0">
                <a:solidFill>
                  <a:srgbClr val="008000"/>
                </a:solidFill>
              </a:rPr>
              <a:t>HW </a:t>
            </a:r>
            <a:r>
              <a:rPr lang="en-US" sz="4000" dirty="0" smtClean="0">
                <a:solidFill>
                  <a:srgbClr val="008000"/>
                </a:solidFill>
              </a:rPr>
              <a:t>Due Today: </a:t>
            </a:r>
            <a:r>
              <a:rPr lang="en-US" sz="4000" dirty="0" smtClean="0">
                <a:solidFill>
                  <a:srgbClr val="008000"/>
                </a:solidFill>
              </a:rPr>
              <a:t>Analytical Research Papers (finished on Google Docs) &amp; magazine article</a:t>
            </a:r>
            <a:endParaRPr lang="en-US" sz="4000" b="1" i="1" u="sng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450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01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Group Share: </a:t>
            </a:r>
            <a:r>
              <a:rPr lang="en-US" i="1" dirty="0" smtClean="0"/>
              <a:t>8-10 minutes per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57" y="1030112"/>
            <a:ext cx="8886543" cy="50960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4 </a:t>
            </a:r>
            <a:r>
              <a:rPr lang="en-US" dirty="0" err="1" smtClean="0">
                <a:solidFill>
                  <a:srgbClr val="0000FF"/>
                </a:solidFill>
              </a:rPr>
              <a:t>mins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presenter </a:t>
            </a:r>
            <a:r>
              <a:rPr lang="en-US" dirty="0" smtClean="0">
                <a:solidFill>
                  <a:srgbClr val="FF0080"/>
                </a:solidFill>
              </a:rPr>
              <a:t>reads paper </a:t>
            </a:r>
            <a:r>
              <a:rPr lang="en-US" dirty="0" smtClean="0"/>
              <a:t>out loud </a:t>
            </a:r>
          </a:p>
          <a:p>
            <a:pPr lvl="1"/>
            <a:r>
              <a:rPr lang="en-US" dirty="0" smtClean="0"/>
              <a:t>Listeners can highlight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1 min: </a:t>
            </a:r>
            <a:r>
              <a:rPr lang="en-US" dirty="0" smtClean="0"/>
              <a:t>Listeners domino share “I liked…”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1 min: </a:t>
            </a:r>
            <a:r>
              <a:rPr lang="en-US" dirty="0" smtClean="0"/>
              <a:t>Q &amp; A </a:t>
            </a:r>
          </a:p>
          <a:p>
            <a:pPr lvl="1"/>
            <a:r>
              <a:rPr lang="en-US" dirty="0" smtClean="0"/>
              <a:t>How did you…?</a:t>
            </a:r>
          </a:p>
          <a:p>
            <a:pPr lvl="1"/>
            <a:r>
              <a:rPr lang="en-US" dirty="0" smtClean="0"/>
              <a:t>Why did you choose…?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2 </a:t>
            </a:r>
            <a:r>
              <a:rPr lang="en-US" dirty="0" err="1" smtClean="0">
                <a:solidFill>
                  <a:srgbClr val="0000FF"/>
                </a:solidFill>
              </a:rPr>
              <a:t>mins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dirty="0" smtClean="0"/>
              <a:t>Fill out graphic organizer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57" y="4971876"/>
            <a:ext cx="8674100" cy="2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23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02" y="0"/>
            <a:ext cx="3346935" cy="14176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ON THE BACK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02" y="1600200"/>
            <a:ext cx="3189893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Fill out your reflection sheet! </a:t>
            </a:r>
          </a:p>
          <a:p>
            <a:endParaRPr lang="en-US" dirty="0"/>
          </a:p>
          <a:p>
            <a:r>
              <a:rPr lang="en-US" dirty="0" smtClean="0"/>
              <a:t>The last set of </a:t>
            </a:r>
            <a:r>
              <a:rPr lang="en-US" dirty="0"/>
              <a:t>q</a:t>
            </a:r>
            <a:r>
              <a:rPr lang="en-US" dirty="0" smtClean="0"/>
              <a:t>uestions is about the unit as a whole (since the Makers video)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7201" y="0"/>
            <a:ext cx="56067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157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143</Words>
  <Application>Microsoft Macintosh PowerPoint</Application>
  <PresentationFormat>On-screen Show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Gender Studies                             Fem-22 Ms. Lindsay </vt:lpstr>
      <vt:lpstr>Group Share: 8-10 minutes per paper</vt:lpstr>
      <vt:lpstr>ON THE BACK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Studies                             Fem-22 Ms. Lindsay </dc:title>
  <dc:creator>Lindsay Lyons</dc:creator>
  <cp:lastModifiedBy>Lindsay Lyons</cp:lastModifiedBy>
  <cp:revision>5</cp:revision>
  <dcterms:created xsi:type="dcterms:W3CDTF">2015-04-16T11:58:39Z</dcterms:created>
  <dcterms:modified xsi:type="dcterms:W3CDTF">2015-04-16T14:52:51Z</dcterms:modified>
</cp:coreProperties>
</file>