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D603-D5DA-0E4F-BE78-FC3C5B27F601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D0F-AFCD-9F4E-84AB-299F42091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Share your </a:t>
            </a:r>
            <a:r>
              <a:rPr lang="en-US" sz="1200" dirty="0" err="1" smtClean="0">
                <a:solidFill>
                  <a:srgbClr val="008000"/>
                </a:solidFill>
              </a:rPr>
              <a:t>Coggle</a:t>
            </a:r>
            <a:r>
              <a:rPr lang="en-US" sz="1200" dirty="0" smtClean="0">
                <a:solidFill>
                  <a:srgbClr val="008000"/>
                </a:solidFill>
              </a:rPr>
              <a:t> with me</a:t>
            </a:r>
            <a:endParaRPr lang="en-US" sz="1200" b="1" i="1" u="sng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numbers the events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1D0F-AFCD-9F4E-84AB-299F420912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5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4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0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E8947-0431-334E-97A3-D38989C8936C}" type="datetimeFigureOut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8A39-E8FC-EE48-89D3-5FF4EFBC2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Fem-</a:t>
            </a:r>
            <a:r>
              <a:rPr lang="en-US" dirty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58694"/>
            <a:ext cx="8668584" cy="539930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Aim: How has the feminist movement gained rights for women?</a:t>
            </a:r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Do Now </a:t>
            </a:r>
            <a:r>
              <a:rPr lang="en-US" sz="4000" u="sng" dirty="0" smtClean="0">
                <a:solidFill>
                  <a:srgbClr val="0000FF"/>
                </a:solidFill>
              </a:rPr>
              <a:t>(ON YOUR OWN)</a:t>
            </a:r>
            <a:r>
              <a:rPr lang="en-US" sz="4000" dirty="0" smtClean="0">
                <a:solidFill>
                  <a:srgbClr val="0000FF"/>
                </a:solidFill>
              </a:rPr>
              <a:t>: How do you decide what is the MOST IMPORTANT information in a text?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HW Due Today: </a:t>
            </a:r>
            <a:r>
              <a:rPr lang="en-US" sz="4000" dirty="0" smtClean="0">
                <a:solidFill>
                  <a:srgbClr val="008000"/>
                </a:solidFill>
              </a:rPr>
              <a:t>Take out your notes from the movie &amp; have them on your desk</a:t>
            </a:r>
            <a:endParaRPr lang="en-US" sz="4000" b="1" i="1" u="sng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9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429"/>
            <a:ext cx="8229600" cy="53334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 want to know more about…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So, I am going to find this information in a …</a:t>
            </a:r>
          </a:p>
          <a:p>
            <a:pPr lvl="1"/>
            <a:r>
              <a:rPr lang="en-US" dirty="0" smtClean="0"/>
              <a:t>News article</a:t>
            </a:r>
          </a:p>
          <a:p>
            <a:pPr lvl="1"/>
            <a:r>
              <a:rPr lang="en-US" dirty="0" smtClean="0"/>
              <a:t>Opinion piece </a:t>
            </a:r>
          </a:p>
          <a:p>
            <a:pPr lvl="1"/>
            <a:r>
              <a:rPr lang="en-US" dirty="0" smtClean="0"/>
              <a:t>Video </a:t>
            </a:r>
          </a:p>
          <a:p>
            <a:pPr lvl="1"/>
            <a:r>
              <a:rPr lang="en-US" dirty="0" smtClean="0"/>
              <a:t>Wikipedia </a:t>
            </a:r>
          </a:p>
          <a:p>
            <a:endParaRPr lang="en-US" dirty="0"/>
          </a:p>
          <a:p>
            <a:r>
              <a:rPr lang="en-US" dirty="0" smtClean="0"/>
              <a:t>Then, I am going to…</a:t>
            </a:r>
          </a:p>
          <a:p>
            <a:pPr lvl="1"/>
            <a:r>
              <a:rPr lang="en-US" dirty="0" smtClean="0"/>
              <a:t>Write a summary</a:t>
            </a:r>
          </a:p>
          <a:p>
            <a:pPr lvl="1"/>
            <a:r>
              <a:rPr lang="en-US" dirty="0" smtClean="0"/>
              <a:t>Make a poster</a:t>
            </a:r>
          </a:p>
          <a:p>
            <a:pPr lvl="1"/>
            <a:r>
              <a:rPr lang="en-US" dirty="0" smtClean="0"/>
              <a:t>Record a video of myself reporting on what I found</a:t>
            </a:r>
          </a:p>
          <a:p>
            <a:pPr lvl="1"/>
            <a:r>
              <a:rPr lang="en-US" dirty="0" smtClean="0"/>
              <a:t>Write a poem from the point of view of the person I researched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0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Domino </a:t>
            </a:r>
            <a:r>
              <a:rPr lang="en-US" dirty="0" smtClean="0"/>
              <a:t>Share: How do you decide what is the MOST important information in a text?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485"/>
            <a:ext cx="8229600" cy="4525963"/>
          </a:xfrm>
        </p:spPr>
        <p:txBody>
          <a:bodyPr/>
          <a:lstStyle/>
          <a:p>
            <a:r>
              <a:rPr lang="en-US" dirty="0" smtClean="0"/>
              <a:t>Each group pick a person to share first.</a:t>
            </a:r>
          </a:p>
          <a:p>
            <a:r>
              <a:rPr lang="en-US" dirty="0" smtClean="0"/>
              <a:t>Raise your hand if you are going first.</a:t>
            </a:r>
          </a:p>
          <a:p>
            <a:r>
              <a:rPr lang="en-US" dirty="0" smtClean="0"/>
              <a:t>Go in a circle. Everyone shares an answer.</a:t>
            </a:r>
          </a:p>
          <a:p>
            <a:r>
              <a:rPr lang="en-US" dirty="0" smtClean="0"/>
              <a:t>Choose a reporter to share 1 idea your group talked about.</a:t>
            </a:r>
          </a:p>
          <a:p>
            <a:r>
              <a:rPr lang="en-US" dirty="0" smtClean="0"/>
              <a:t>Reporters raise your hands.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45770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1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IN YOUR GROUP: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Read </a:t>
            </a:r>
            <a:r>
              <a:rPr lang="en-US" sz="3600" dirty="0" smtClean="0"/>
              <a:t>the timeline in front of you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0868"/>
            <a:ext cx="8229600" cy="42076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u="sng" dirty="0" smtClean="0"/>
              <a:t>DISCUSS:</a:t>
            </a:r>
          </a:p>
          <a:p>
            <a:pPr algn="ctr"/>
            <a:r>
              <a:rPr lang="en-US" sz="3600" dirty="0" smtClean="0"/>
              <a:t>Which events are </a:t>
            </a:r>
            <a:r>
              <a:rPr lang="en-US" sz="3600" dirty="0" smtClean="0">
                <a:solidFill>
                  <a:srgbClr val="0000FF"/>
                </a:solidFill>
              </a:rPr>
              <a:t>most important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smtClean="0"/>
              <a:t>Why is this event important? </a:t>
            </a:r>
          </a:p>
          <a:p>
            <a:pPr marL="0" indent="0" algn="ctr">
              <a:buNone/>
            </a:pPr>
            <a:r>
              <a:rPr lang="en-US" sz="3600" i="1" dirty="0" smtClean="0"/>
              <a:t>(What happened </a:t>
            </a:r>
            <a:r>
              <a:rPr lang="en-US" sz="3600" i="1" dirty="0" smtClean="0">
                <a:solidFill>
                  <a:srgbClr val="0000FF"/>
                </a:solidFill>
              </a:rPr>
              <a:t>IN OUR OWN WORDS</a:t>
            </a:r>
            <a:r>
              <a:rPr lang="en-US" sz="3600" i="1" dirty="0" smtClean="0"/>
              <a:t>?</a:t>
            </a:r>
            <a:r>
              <a:rPr lang="en-US" sz="3600" i="1" dirty="0" smtClean="0"/>
              <a:t>)</a:t>
            </a:r>
          </a:p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008000"/>
                </a:solidFill>
              </a:rPr>
              <a:t>*Hint: If one event is on BOTH timelines, it’s probably pretty important. </a:t>
            </a:r>
            <a:endParaRPr lang="en-US" sz="3600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2476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EVENT…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1600200"/>
            <a:ext cx="8753523" cy="4525963"/>
          </a:xfrm>
        </p:spPr>
        <p:txBody>
          <a:bodyPr/>
          <a:lstStyle/>
          <a:p>
            <a:r>
              <a:rPr lang="en-US" dirty="0" smtClean="0"/>
              <a:t>Make a poster with: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0000FF"/>
                </a:solidFill>
              </a:rPr>
              <a:t>title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</a:t>
            </a:r>
            <a:r>
              <a:rPr lang="en-US" b="1" dirty="0" smtClean="0">
                <a:solidFill>
                  <a:srgbClr val="0000FF"/>
                </a:solidFill>
              </a:rPr>
              <a:t> date</a:t>
            </a:r>
          </a:p>
          <a:p>
            <a:pPr lvl="1"/>
            <a:r>
              <a:rPr lang="en-US" dirty="0" smtClean="0"/>
              <a:t>Summary of what happened in </a:t>
            </a:r>
            <a:r>
              <a:rPr lang="en-US" b="1" dirty="0" smtClean="0">
                <a:solidFill>
                  <a:srgbClr val="FF0000"/>
                </a:solidFill>
              </a:rPr>
              <a:t>ONLY A FEW WORDS</a:t>
            </a:r>
          </a:p>
          <a:p>
            <a:pPr lvl="1"/>
            <a:r>
              <a:rPr lang="en-US" dirty="0" smtClean="0"/>
              <a:t>Important </a:t>
            </a:r>
            <a:r>
              <a:rPr lang="en-US" b="1" dirty="0" smtClean="0">
                <a:solidFill>
                  <a:srgbClr val="0000FF"/>
                </a:solidFill>
              </a:rPr>
              <a:t>people</a:t>
            </a:r>
            <a:r>
              <a:rPr lang="en-US" dirty="0" smtClean="0"/>
              <a:t> (if any)</a:t>
            </a:r>
          </a:p>
          <a:p>
            <a:pPr lvl="1"/>
            <a:r>
              <a:rPr lang="en-US" dirty="0" smtClean="0"/>
              <a:t>Define any important </a:t>
            </a:r>
            <a:r>
              <a:rPr lang="en-US" b="1" dirty="0" smtClean="0">
                <a:solidFill>
                  <a:srgbClr val="008000"/>
                </a:solidFill>
              </a:rPr>
              <a:t>vocabulary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 lvl="2"/>
            <a:r>
              <a:rPr lang="en-US" dirty="0" smtClean="0"/>
              <a:t>Only define vocabulary if you can’t use another word to explain what it means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2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772"/>
            <a:ext cx="8229600" cy="1143000"/>
          </a:xfrm>
        </p:spPr>
        <p:txBody>
          <a:bodyPr/>
          <a:lstStyle/>
          <a:p>
            <a:r>
              <a:rPr lang="en-US" dirty="0" smtClean="0"/>
              <a:t>Example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1" y="1600200"/>
            <a:ext cx="8684868" cy="468075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100" dirty="0" smtClean="0">
                <a:solidFill>
                  <a:srgbClr val="0000FF"/>
                </a:solidFill>
              </a:rPr>
              <a:t>Aug. 28, 1963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March on Washington</a:t>
            </a:r>
          </a:p>
          <a:p>
            <a:pPr marL="0" indent="0" algn="ctr">
              <a:buNone/>
            </a:pPr>
            <a:endParaRPr lang="en-US" sz="1500" b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200,000+ people marched for freedom &amp; </a:t>
            </a:r>
            <a:r>
              <a:rPr lang="en-US" b="1" dirty="0" smtClean="0">
                <a:solidFill>
                  <a:srgbClr val="008000"/>
                </a:solidFill>
              </a:rPr>
              <a:t>economic equality* </a:t>
            </a:r>
            <a:r>
              <a:rPr lang="en-US" dirty="0" smtClean="0">
                <a:solidFill>
                  <a:srgbClr val="000000"/>
                </a:solidFill>
              </a:rPr>
              <a:t>for </a:t>
            </a:r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lack Americans</a:t>
            </a:r>
          </a:p>
          <a:p>
            <a:endParaRPr lang="en-US" sz="1200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660066"/>
                </a:solidFill>
              </a:rPr>
              <a:t>Dr. Martin Luther King Jr. </a:t>
            </a:r>
            <a:r>
              <a:rPr lang="en-US" dirty="0" smtClean="0"/>
              <a:t>– “I Have a Dream” speech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008000"/>
                </a:solidFill>
              </a:rPr>
              <a:t>*economic equality</a:t>
            </a:r>
            <a:r>
              <a:rPr lang="en-US" i="1" dirty="0" smtClean="0">
                <a:solidFill>
                  <a:srgbClr val="008000"/>
                </a:solidFill>
              </a:rPr>
              <a:t>: equal pay for equal jobs</a:t>
            </a:r>
            <a:endParaRPr lang="en-US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9727"/>
            <a:ext cx="9144000" cy="365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Chronological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473"/>
            <a:ext cx="8229600" cy="27072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Anyone with a poster </a:t>
            </a:r>
            <a:r>
              <a:rPr lang="en-US" dirty="0" smtClean="0"/>
              <a:t>will bring the poster </a:t>
            </a:r>
            <a:r>
              <a:rPr lang="en-US" b="1" dirty="0" smtClean="0"/>
              <a:t>SILENTLY </a:t>
            </a:r>
            <a:r>
              <a:rPr lang="en-US" dirty="0" smtClean="0"/>
              <a:t>into the hallway &amp; </a:t>
            </a:r>
            <a:r>
              <a:rPr lang="en-US" dirty="0" smtClean="0">
                <a:solidFill>
                  <a:srgbClr val="0000FF"/>
                </a:solidFill>
              </a:rPr>
              <a:t>line up against the wall.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Anyone without a poster </a:t>
            </a:r>
            <a:r>
              <a:rPr lang="en-US" dirty="0" smtClean="0"/>
              <a:t>will </a:t>
            </a:r>
            <a:r>
              <a:rPr lang="en-US" b="1" dirty="0" smtClean="0"/>
              <a:t>SILENTLY</a:t>
            </a:r>
            <a:r>
              <a:rPr lang="en-US" dirty="0" smtClean="0">
                <a:solidFill>
                  <a:srgbClr val="008000"/>
                </a:solidFill>
              </a:rPr>
              <a:t> help arrange the students in order</a:t>
            </a:r>
            <a:r>
              <a:rPr lang="en-US" dirty="0" smtClean="0"/>
              <a:t> to form a human timeline.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19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your timelines.</a:t>
            </a:r>
          </a:p>
          <a:p>
            <a:r>
              <a:rPr lang="en-US" dirty="0" smtClean="0"/>
              <a:t>Everyone will start at a different numbered event. </a:t>
            </a:r>
          </a:p>
          <a:p>
            <a:r>
              <a:rPr lang="en-US" dirty="0" smtClean="0"/>
              <a:t>Write the date &amp; most important information on your timeline worksheet. </a:t>
            </a:r>
          </a:p>
          <a:p>
            <a:r>
              <a:rPr lang="en-US" dirty="0" smtClean="0"/>
              <a:t>Move around the room in chronological order (clockwise).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6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5" y="154450"/>
            <a:ext cx="8776684" cy="670354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-137312" y="-154449"/>
            <a:ext cx="4496909" cy="3723956"/>
          </a:xfrm>
          <a:prstGeom prst="donut">
            <a:avLst>
              <a:gd name="adj" fmla="val 19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0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PICK YOUR OWN HOMEWORK!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57440"/>
          </a:xfrm>
        </p:spPr>
        <p:txBody>
          <a:bodyPr/>
          <a:lstStyle/>
          <a:p>
            <a:r>
              <a:rPr lang="en-US" dirty="0"/>
              <a:t>What more do you want to learn?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you learn this? </a:t>
            </a:r>
            <a:endParaRPr lang="en-US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62" y="3014586"/>
            <a:ext cx="4767238" cy="37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423</Words>
  <Application>Microsoft Macintosh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Gender Studies                              Fem-3 Ms. Lindsay </vt:lpstr>
      <vt:lpstr>Domino Share: How do you decide what is the MOST important information in a text? </vt:lpstr>
      <vt:lpstr>IN YOUR GROUP:  Read the timeline in front of you</vt:lpstr>
      <vt:lpstr>FOR EACH EVENT…</vt:lpstr>
      <vt:lpstr>Example Poster</vt:lpstr>
      <vt:lpstr>Chronological Order</vt:lpstr>
      <vt:lpstr>Gallery Walk</vt:lpstr>
      <vt:lpstr>PowerPoint Presentation</vt:lpstr>
      <vt:lpstr>PICK YOUR OWN HOMEWORK! </vt:lpstr>
      <vt:lpstr>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Fem-3 Ms. Lindsay </dc:title>
  <dc:creator>Lindsay Lyons</dc:creator>
  <cp:lastModifiedBy>Lindsay Lyons</cp:lastModifiedBy>
  <cp:revision>14</cp:revision>
  <dcterms:created xsi:type="dcterms:W3CDTF">2015-02-18T16:33:25Z</dcterms:created>
  <dcterms:modified xsi:type="dcterms:W3CDTF">2015-02-26T12:47:38Z</dcterms:modified>
</cp:coreProperties>
</file>