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7" r:id="rId2"/>
    <p:sldId id="269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12" autoAdjust="0"/>
    <p:restoredTop sz="85179" autoAdjust="0"/>
  </p:normalViewPr>
  <p:slideViewPr>
    <p:cSldViewPr snapToGrid="0" snapToObjects="1">
      <p:cViewPr>
        <p:scale>
          <a:sx n="76" d="100"/>
          <a:sy n="76" d="100"/>
        </p:scale>
        <p:origin x="-1160" y="-2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135F6-A414-6F49-B07B-8CEC74B5ED6C}" type="datetimeFigureOut">
              <a:rPr lang="en-US" smtClean="0"/>
              <a:t>2/25/15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904D3-8B3E-8547-A6BA-666A31B7E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702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008000"/>
                </a:solidFill>
              </a:rPr>
              <a:t>Share your </a:t>
            </a:r>
            <a:r>
              <a:rPr lang="en-US" sz="1200" dirty="0" err="1" smtClean="0">
                <a:solidFill>
                  <a:srgbClr val="008000"/>
                </a:solidFill>
              </a:rPr>
              <a:t>Coggle</a:t>
            </a:r>
            <a:r>
              <a:rPr lang="en-US" sz="1200" dirty="0" smtClean="0">
                <a:solidFill>
                  <a:srgbClr val="008000"/>
                </a:solidFill>
              </a:rPr>
              <a:t> with me</a:t>
            </a:r>
            <a:endParaRPr lang="en-US" sz="1200" b="1" i="1" u="sng" dirty="0" smtClean="0">
              <a:solidFill>
                <a:srgbClr val="008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9BB3F-F355-FA46-86D5-AEF270D541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873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Sentiments – feelings</a:t>
            </a:r>
            <a:r>
              <a:rPr lang="en-US" baseline="0" dirty="0" smtClean="0"/>
              <a:t> </a:t>
            </a:r>
            <a:endParaRPr lang="en-US" dirty="0" smtClean="0"/>
          </a:p>
          <a:p>
            <a:r>
              <a:rPr lang="en-US" dirty="0" smtClean="0"/>
              <a:t>Disenfranchise – take away power, e.g</a:t>
            </a:r>
            <a:r>
              <a:rPr lang="en-US" baseline="0" dirty="0" smtClean="0"/>
              <a:t>. </a:t>
            </a:r>
            <a:r>
              <a:rPr lang="en-US" dirty="0" smtClean="0"/>
              <a:t>not</a:t>
            </a:r>
            <a:r>
              <a:rPr lang="en-US" baseline="0" dirty="0" smtClean="0"/>
              <a:t> allowed to vote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904D3-8B3E-8547-A6BA-666A31B7E19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857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Everyone has the right to be free </a:t>
            </a:r>
            <a:r>
              <a:rPr lang="en-US" sz="1200" dirty="0" smtClean="0">
                <a:sym typeface="Wingdings"/>
              </a:rPr>
              <a:t> language is the same as Declaration of Independence in 1776 (US broke free from England) 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904D3-8B3E-8547-A6BA-666A31B7E19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583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Men have mistreated women through generations &amp; here is proof; men have always made women suffer, have power over them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women have no right to vote; men take right to vote from women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women have not had rights, other groups do; women think their rights are being given to “useless” people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904D3-8B3E-8547-A6BA-666A31B7E19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172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husband is king &amp; she must obey, money &amp; property goes to husband; after marriage, women are husband’s property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same work, less pay, can</a:t>
            </a:r>
            <a:r>
              <a:rPr lang="fr-FR" sz="1200" dirty="0" smtClean="0"/>
              <a:t>’</a:t>
            </a:r>
            <a:r>
              <a:rPr lang="fr-FR" sz="1200" dirty="0" err="1" smtClean="0"/>
              <a:t>t</a:t>
            </a:r>
            <a:r>
              <a:rPr lang="fr-FR" sz="1200" dirty="0" smtClean="0"/>
              <a:t> go to </a:t>
            </a:r>
            <a:r>
              <a:rPr lang="fr-FR" sz="1200" dirty="0" err="1" smtClean="0"/>
              <a:t>college</a:t>
            </a:r>
            <a:r>
              <a:rPr lang="fr-FR" sz="1200" dirty="0" smtClean="0"/>
              <a:t>; </a:t>
            </a:r>
            <a:r>
              <a:rPr lang="en-US" sz="1200" dirty="0" smtClean="0"/>
              <a:t>men get good jobs, women get paid less, women can’t go to college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can’t participate in all events in church;</a:t>
            </a:r>
            <a:r>
              <a:rPr lang="en-US" sz="1200" baseline="0" dirty="0" smtClean="0"/>
              <a:t> </a:t>
            </a:r>
            <a:r>
              <a:rPr lang="en-US" sz="1200" dirty="0" smtClean="0"/>
              <a:t>women seen as weaker in church, can’t fully participate in public or be leaders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904D3-8B3E-8547-A6BA-666A31B7E19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0410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men created rules to make women unequal;</a:t>
            </a:r>
            <a:r>
              <a:rPr lang="en-US" sz="1200" baseline="0" dirty="0" smtClean="0"/>
              <a:t> </a:t>
            </a:r>
            <a:r>
              <a:rPr lang="en-US" sz="1200" dirty="0" smtClean="0"/>
              <a:t>women seem less important than men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men destroy women’s confidence;</a:t>
            </a:r>
            <a:r>
              <a:rPr lang="en-US" sz="1200" baseline="0" dirty="0" smtClean="0"/>
              <a:t> </a:t>
            </a:r>
            <a:r>
              <a:rPr lang="en-US" sz="1200" dirty="0" smtClean="0"/>
              <a:t>men bring women down &amp; make them feel bad about themselves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women are angry &amp; demanding equal privileges; women cannot vote &amp; they want the US to give them rights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904D3-8B3E-8547-A6BA-666A31B7E19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4439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 students change the last 2 questions</a:t>
            </a:r>
            <a:r>
              <a:rPr lang="en-US" baseline="0" dirty="0" smtClean="0"/>
              <a:t> (on my own)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904D3-8B3E-8547-A6BA-666A31B7E19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61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090C-FF2D-5A48-9381-270B86C6D80D}" type="datetimeFigureOut">
              <a:rPr lang="en-US" smtClean="0"/>
              <a:t>2/25/15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A958F-26B7-B04F-A180-8924ECAFA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122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090C-FF2D-5A48-9381-270B86C6D80D}" type="datetimeFigureOut">
              <a:rPr lang="en-US" smtClean="0"/>
              <a:t>2/25/15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A958F-26B7-B04F-A180-8924ECAFA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469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090C-FF2D-5A48-9381-270B86C6D80D}" type="datetimeFigureOut">
              <a:rPr lang="en-US" smtClean="0"/>
              <a:t>2/25/15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A958F-26B7-B04F-A180-8924ECAFA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16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090C-FF2D-5A48-9381-270B86C6D80D}" type="datetimeFigureOut">
              <a:rPr lang="en-US" smtClean="0"/>
              <a:t>2/25/15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A958F-26B7-B04F-A180-8924ECAFA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768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090C-FF2D-5A48-9381-270B86C6D80D}" type="datetimeFigureOut">
              <a:rPr lang="en-US" smtClean="0"/>
              <a:t>2/25/15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A958F-26B7-B04F-A180-8924ECAFA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322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090C-FF2D-5A48-9381-270B86C6D80D}" type="datetimeFigureOut">
              <a:rPr lang="en-US" smtClean="0"/>
              <a:t>2/25/15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A958F-26B7-B04F-A180-8924ECAFA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63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090C-FF2D-5A48-9381-270B86C6D80D}" type="datetimeFigureOut">
              <a:rPr lang="en-US" smtClean="0"/>
              <a:t>2/25/15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A958F-26B7-B04F-A180-8924ECAFA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49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090C-FF2D-5A48-9381-270B86C6D80D}" type="datetimeFigureOut">
              <a:rPr lang="en-US" smtClean="0"/>
              <a:t>2/25/15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A958F-26B7-B04F-A180-8924ECAFA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981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090C-FF2D-5A48-9381-270B86C6D80D}" type="datetimeFigureOut">
              <a:rPr lang="en-US" smtClean="0"/>
              <a:t>2/25/15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A958F-26B7-B04F-A180-8924ECAFA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613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090C-FF2D-5A48-9381-270B86C6D80D}" type="datetimeFigureOut">
              <a:rPr lang="en-US" smtClean="0"/>
              <a:t>2/25/15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A958F-26B7-B04F-A180-8924ECAFA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602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090C-FF2D-5A48-9381-270B86C6D80D}" type="datetimeFigureOut">
              <a:rPr lang="en-US" smtClean="0"/>
              <a:t>2/25/15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A958F-26B7-B04F-A180-8924ECAFA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29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0090C-FF2D-5A48-9381-270B86C6D80D}" type="datetimeFigureOut">
              <a:rPr lang="en-US" smtClean="0"/>
              <a:t>2/25/15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A958F-26B7-B04F-A180-8924ECAFA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145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8413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Gender Studies                              Fem</a:t>
            </a:r>
            <a:r>
              <a:rPr lang="en-US" dirty="0" smtClean="0"/>
              <a:t>-</a:t>
            </a:r>
            <a:r>
              <a:rPr lang="en-US" dirty="0"/>
              <a:t>4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Ms. Lindsay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2250" y="1327520"/>
            <a:ext cx="8668584" cy="5399306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Aim: </a:t>
            </a:r>
            <a:r>
              <a:rPr lang="en-US" sz="4000" dirty="0" smtClean="0">
                <a:solidFill>
                  <a:srgbClr val="FF0000"/>
                </a:solidFill>
              </a:rPr>
              <a:t>How did the women’s movement begin?</a:t>
            </a:r>
            <a:endParaRPr lang="en-US" sz="4000" dirty="0" smtClean="0">
              <a:solidFill>
                <a:srgbClr val="FF0000"/>
              </a:solidFill>
            </a:endParaRPr>
          </a:p>
          <a:p>
            <a:pPr marL="0" lvl="1" indent="0">
              <a:buNone/>
            </a:pPr>
            <a:endParaRPr lang="en-US" sz="1200" dirty="0"/>
          </a:p>
          <a:p>
            <a:pPr marL="0" indent="0">
              <a:spcBef>
                <a:spcPts val="0"/>
              </a:spcBef>
              <a:buNone/>
            </a:pPr>
            <a:r>
              <a:rPr lang="en-US" sz="4000" dirty="0" smtClean="0">
                <a:solidFill>
                  <a:srgbClr val="0000FF"/>
                </a:solidFill>
              </a:rPr>
              <a:t>Do Now </a:t>
            </a:r>
            <a:r>
              <a:rPr lang="en-US" sz="4000" u="sng" dirty="0" smtClean="0">
                <a:solidFill>
                  <a:srgbClr val="0000FF"/>
                </a:solidFill>
              </a:rPr>
              <a:t>(ON YOUR OWN)</a:t>
            </a:r>
            <a:r>
              <a:rPr lang="en-US" sz="4000" dirty="0" smtClean="0">
                <a:solidFill>
                  <a:srgbClr val="0000FF"/>
                </a:solidFill>
              </a:rPr>
              <a:t>: </a:t>
            </a:r>
            <a:r>
              <a:rPr lang="en-US" sz="4000" dirty="0" smtClean="0">
                <a:solidFill>
                  <a:srgbClr val="0000FF"/>
                </a:solidFill>
              </a:rPr>
              <a:t>Read through the timeline. Highlight what YOU THINK are the 3 most important events. </a:t>
            </a:r>
            <a:endParaRPr lang="en-US" sz="4000" dirty="0" smtClean="0">
              <a:solidFill>
                <a:srgbClr val="0000FF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4000" dirty="0" smtClean="0">
                <a:solidFill>
                  <a:srgbClr val="008000"/>
                </a:solidFill>
              </a:rPr>
              <a:t>HW Due Today: </a:t>
            </a:r>
            <a:r>
              <a:rPr lang="en-US" sz="4000" dirty="0" smtClean="0">
                <a:solidFill>
                  <a:srgbClr val="008000"/>
                </a:solidFill>
              </a:rPr>
              <a:t>Send me an e-</a:t>
            </a:r>
            <a:r>
              <a:rPr lang="en-US" sz="4000" dirty="0" smtClean="0">
                <a:solidFill>
                  <a:srgbClr val="008000"/>
                </a:solidFill>
              </a:rPr>
              <a:t>mail from your MIHS account</a:t>
            </a:r>
            <a:endParaRPr lang="en-US" sz="4000" b="1" i="1" u="sng" dirty="0" smtClean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807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368300"/>
            <a:ext cx="8128000" cy="612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774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0007"/>
          </a:xfrm>
        </p:spPr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50007"/>
            <a:ext cx="9144000" cy="3869062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H="1" flipV="1">
            <a:off x="457200" y="4720587"/>
            <a:ext cx="3430042" cy="2565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0" y="5124312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smtClean="0">
                <a:solidFill>
                  <a:srgbClr val="FF0000"/>
                </a:solidFill>
                <a:latin typeface="Cambria"/>
                <a:cs typeface="Cambria"/>
              </a:rPr>
              <a:t>Why is gender equality important? 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rgbClr val="FF0000"/>
                </a:solidFill>
                <a:latin typeface="Cambria"/>
                <a:cs typeface="Cambria"/>
              </a:rPr>
              <a:t>Have the problems listed in the Declaration of Sentiments been solved?   </a:t>
            </a:r>
            <a:endParaRPr lang="en-US" sz="2800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457200" y="4475330"/>
            <a:ext cx="6149830" cy="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634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5988"/>
            <a:ext cx="4980935" cy="61820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7546"/>
            <a:ext cx="8229600" cy="917001"/>
          </a:xfrm>
        </p:spPr>
        <p:txBody>
          <a:bodyPr/>
          <a:lstStyle/>
          <a:p>
            <a:r>
              <a:rPr lang="en-US" dirty="0" smtClean="0"/>
              <a:t>If you are interested…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9200" y="4031814"/>
            <a:ext cx="6043083" cy="217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476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DOMINO SHARE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What events </a:t>
            </a:r>
            <a:r>
              <a:rPr lang="en-US" dirty="0" smtClean="0"/>
              <a:t>did you choose?</a:t>
            </a:r>
          </a:p>
          <a:p>
            <a:r>
              <a:rPr lang="en-US" dirty="0" smtClean="0"/>
              <a:t>Why?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5900" y="3725863"/>
            <a:ext cx="33909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3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400" dirty="0" smtClean="0">
                <a:solidFill>
                  <a:srgbClr val="0000FF"/>
                </a:solidFill>
              </a:rPr>
              <a:t>sentiments –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400" dirty="0" smtClean="0">
                <a:solidFill>
                  <a:srgbClr val="FF0000"/>
                </a:solidFill>
              </a:rPr>
              <a:t>disenfranchise – 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2700" y="1422400"/>
            <a:ext cx="4051300" cy="2006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4800" y="3594100"/>
            <a:ext cx="2489200" cy="326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98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Women’s Suffrage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357" y="1417638"/>
            <a:ext cx="1905400" cy="4930995"/>
          </a:xfrm>
        </p:spPr>
        <p:txBody>
          <a:bodyPr>
            <a:normAutofit/>
          </a:bodyPr>
          <a:lstStyle/>
          <a:p>
            <a:r>
              <a:rPr lang="en-US" b="1" dirty="0" smtClean="0"/>
              <a:t>WHO: 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 smtClean="0"/>
              <a:t>WHAT: 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 smtClean="0"/>
              <a:t>WHERE: </a:t>
            </a:r>
          </a:p>
          <a:p>
            <a:r>
              <a:rPr lang="en-US" b="1" dirty="0" smtClean="0"/>
              <a:t>WHEN: </a:t>
            </a:r>
          </a:p>
          <a:p>
            <a:r>
              <a:rPr lang="en-US" b="1" dirty="0" smtClean="0"/>
              <a:t>WHY: </a:t>
            </a:r>
          </a:p>
          <a:p>
            <a:r>
              <a:rPr lang="en-US" b="1" dirty="0" smtClean="0"/>
              <a:t>HOW: </a:t>
            </a:r>
            <a:endParaRPr lang="en-US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115757" y="1417638"/>
            <a:ext cx="7028243" cy="11107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 smtClean="0">
                <a:solidFill>
                  <a:srgbClr val="0000FF"/>
                </a:solidFill>
              </a:rPr>
              <a:t>Lucretia</a:t>
            </a:r>
            <a:r>
              <a:rPr lang="en-US" dirty="0" smtClean="0">
                <a:solidFill>
                  <a:srgbClr val="0000FF"/>
                </a:solidFill>
              </a:rPr>
              <a:t> Mott, Elizabeth Cady Stanton, Susan B. Anthony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15756" y="2528403"/>
            <a:ext cx="70282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movement to get women the right to vote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15756" y="3700488"/>
            <a:ext cx="587696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Seneca Falls, NY (famous meeting)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15756" y="4343590"/>
            <a:ext cx="633053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1848-1920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15756" y="4928366"/>
            <a:ext cx="565129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equality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15756" y="5513141"/>
            <a:ext cx="498040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19</a:t>
            </a:r>
            <a:r>
              <a:rPr lang="en-US" sz="3200" baseline="30000" dirty="0" smtClean="0">
                <a:solidFill>
                  <a:srgbClr val="0000FF"/>
                </a:solidFill>
              </a:rPr>
              <a:t>th</a:t>
            </a:r>
            <a:r>
              <a:rPr lang="en-US" sz="3200" dirty="0" smtClean="0">
                <a:solidFill>
                  <a:srgbClr val="0000FF"/>
                </a:solidFill>
              </a:rPr>
              <a:t> Amendment </a:t>
            </a:r>
            <a:endParaRPr lang="en-US" sz="32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407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08100"/>
            <a:ext cx="9144000" cy="42374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08769" y="2852615"/>
            <a:ext cx="4298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01559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63700"/>
            <a:ext cx="9144000" cy="35142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52081" y="1663700"/>
            <a:ext cx="4219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752081" y="3115439"/>
            <a:ext cx="4219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765736" y="4248767"/>
            <a:ext cx="4219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9391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31900"/>
            <a:ext cx="9144000" cy="43891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52081" y="1445227"/>
            <a:ext cx="4219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752081" y="3167901"/>
            <a:ext cx="4219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752081" y="4547010"/>
            <a:ext cx="4219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5806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76300"/>
            <a:ext cx="9144000" cy="50826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52081" y="933506"/>
            <a:ext cx="4219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752081" y="2469319"/>
            <a:ext cx="4219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752081" y="3711883"/>
            <a:ext cx="4219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77767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7400"/>
            <a:ext cx="9144000" cy="271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688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2782</TotalTime>
  <Words>391</Words>
  <Application>Microsoft Macintosh PowerPoint</Application>
  <PresentationFormat>On-screen Show (4:3)</PresentationFormat>
  <Paragraphs>67</Paragraphs>
  <Slides>12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Gender Studies                              Fem-4 Ms. Lindsay </vt:lpstr>
      <vt:lpstr>DOMINO SHARE </vt:lpstr>
      <vt:lpstr>VOCABULARY</vt:lpstr>
      <vt:lpstr>Women’s Suffrage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HOMEWORK</vt:lpstr>
      <vt:lpstr>If you are interested…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Gender Studies                              Fem-4 Ms. Lindsay </dc:title>
  <dc:creator>Lindsay Lyons</dc:creator>
  <cp:lastModifiedBy>Lindsay Lyons</cp:lastModifiedBy>
  <cp:revision>29</cp:revision>
  <dcterms:created xsi:type="dcterms:W3CDTF">2015-02-26T00:11:46Z</dcterms:created>
  <dcterms:modified xsi:type="dcterms:W3CDTF">2015-02-27T22:34:01Z</dcterms:modified>
</cp:coreProperties>
</file>