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9" autoAdjust="0"/>
    <p:restoredTop sz="93359" autoAdjust="0"/>
  </p:normalViewPr>
  <p:slideViewPr>
    <p:cSldViewPr snapToGrid="0" snapToObjects="1">
      <p:cViewPr varScale="1">
        <p:scale>
          <a:sx n="79" d="100"/>
          <a:sy n="79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01C28-C34B-4642-B7B2-2AD93B2DCCAD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1838-2B2E-504F-9BC0-3FFDA319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when you watch a</a:t>
            </a:r>
            <a:r>
              <a:rPr lang="en-US" baseline="0" dirty="0" smtClean="0"/>
              <a:t> movie again, you notice things you may not have noticed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1838-2B2E-504F-9BC0-3FFDA31908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4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1838-2B2E-504F-9BC0-3FFDA31908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5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Class B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1838-2B2E-504F-9BC0-3FFDA31908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6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6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DC6E-40E8-0B47-91C4-BB13299525E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F7A7-289E-F746-990A-E4966BA8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7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Fem</a:t>
            </a:r>
            <a:r>
              <a:rPr lang="en-US" dirty="0" smtClean="0"/>
              <a:t>-</a:t>
            </a:r>
            <a:r>
              <a:rPr lang="en-US" dirty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327520"/>
            <a:ext cx="8921750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</a:t>
            </a:r>
            <a:r>
              <a:rPr lang="en-US" sz="4000" dirty="0">
                <a:solidFill>
                  <a:srgbClr val="FF0000"/>
                </a:solidFill>
              </a:rPr>
              <a:t>How can we apply make a difficult text more understandable? </a:t>
            </a: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(ON YOUR OWN)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>
                <a:solidFill>
                  <a:srgbClr val="0000FF"/>
                </a:solidFill>
              </a:rPr>
              <a:t>Name one strategy you use when a text is difficult to understand</a:t>
            </a:r>
            <a:r>
              <a:rPr lang="en-US" sz="4000" dirty="0" smtClean="0">
                <a:solidFill>
                  <a:srgbClr val="0000FF"/>
                </a:solidFill>
              </a:rPr>
              <a:t>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Seminar </a:t>
            </a:r>
            <a:r>
              <a:rPr lang="en-US" sz="4000" dirty="0" smtClean="0">
                <a:solidFill>
                  <a:srgbClr val="008000"/>
                </a:solidFill>
              </a:rPr>
              <a:t>sheet &amp; movie notes </a:t>
            </a:r>
            <a:r>
              <a:rPr lang="en-US" sz="4000" i="1" dirty="0" smtClean="0">
                <a:solidFill>
                  <a:srgbClr val="008000"/>
                </a:solidFill>
              </a:rPr>
              <a:t>(if you have not already shown me)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8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000260"/>
              </p:ext>
            </p:extLst>
          </p:nvPr>
        </p:nvGraphicFramePr>
        <p:xfrm>
          <a:off x="119528" y="0"/>
          <a:ext cx="8800354" cy="68597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05832"/>
                <a:gridCol w="6294522"/>
              </a:tblGrid>
              <a:tr h="567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Feminist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Main Idea</a:t>
                      </a:r>
                      <a:endParaRPr lang="en-US" sz="2800" dirty="0"/>
                    </a:p>
                  </a:txBody>
                  <a:tcPr/>
                </a:tc>
              </a:tr>
              <a:tr h="107576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728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Reflection Question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FF"/>
                </a:solidFill>
              </a:rPr>
              <a:t>Which feminist’s ideas do you find most interesting? </a:t>
            </a:r>
            <a:r>
              <a:rPr lang="en-US" dirty="0">
                <a:solidFill>
                  <a:srgbClr val="FF0080"/>
                </a:solidFill>
              </a:rPr>
              <a:t>Why? </a:t>
            </a:r>
            <a:r>
              <a:rPr lang="en-US" dirty="0" smtClean="0">
                <a:solidFill>
                  <a:srgbClr val="FF0080"/>
                </a:solidFill>
              </a:rPr>
              <a:t> </a:t>
            </a:r>
            <a:endParaRPr lang="en-US" dirty="0">
              <a:solidFill>
                <a:srgbClr val="FF008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0" y="3429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6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Paraphrase in chunks </a:t>
            </a:r>
          </a:p>
          <a:p>
            <a:r>
              <a:rPr lang="en-US" dirty="0" smtClean="0"/>
              <a:t>Underline, then paraphrase</a:t>
            </a:r>
          </a:p>
          <a:p>
            <a:r>
              <a:rPr lang="en-US" dirty="0" smtClean="0"/>
              <a:t>Re-read</a:t>
            </a:r>
          </a:p>
          <a:p>
            <a:r>
              <a:rPr lang="en-US" dirty="0" smtClean="0"/>
              <a:t>Translate</a:t>
            </a:r>
          </a:p>
          <a:p>
            <a:r>
              <a:rPr lang="en-US" dirty="0" smtClean="0"/>
              <a:t>Circle word – context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2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05"/>
            <a:ext cx="8229600" cy="1012295"/>
          </a:xfrm>
        </p:spPr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Why would we re-read a text?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041400"/>
            <a:ext cx="8856133" cy="4525963"/>
          </a:xfrm>
        </p:spPr>
        <p:txBody>
          <a:bodyPr/>
          <a:lstStyle/>
          <a:p>
            <a:r>
              <a:rPr lang="en-US" dirty="0" smtClean="0">
                <a:solidFill>
                  <a:srgbClr val="8000FF"/>
                </a:solidFill>
              </a:rPr>
              <a:t>Determine which strategy works best for you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The goal is for you to apply strategies on your own!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>
                <a:solidFill>
                  <a:srgbClr val="8000FF"/>
                </a:solidFill>
              </a:rPr>
              <a:t>The more you read, the more you get out of it  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Academics re-read several times for different purposes</a:t>
            </a:r>
            <a:endParaRPr lang="en-US" dirty="0">
              <a:solidFill>
                <a:srgbClr val="FF008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33" y="3787421"/>
            <a:ext cx="4605867" cy="307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4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008" y="982133"/>
            <a:ext cx="924200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1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As a group…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FF"/>
                </a:solidFill>
              </a:rPr>
              <a:t>Paraphrase (put in your own words) </a:t>
            </a:r>
          </a:p>
          <a:p>
            <a:pPr lvl="1"/>
            <a:r>
              <a:rPr lang="en-US" b="1" dirty="0" smtClean="0">
                <a:solidFill>
                  <a:srgbClr val="FF0080"/>
                </a:solidFill>
              </a:rPr>
              <a:t>18 </a:t>
            </a:r>
            <a:r>
              <a:rPr lang="en-US" b="1" dirty="0" err="1" smtClean="0">
                <a:solidFill>
                  <a:srgbClr val="FF0080"/>
                </a:solidFill>
              </a:rPr>
              <a:t>mins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8000FF"/>
                </a:solidFill>
              </a:rPr>
              <a:t>Write the main idea</a:t>
            </a:r>
          </a:p>
          <a:p>
            <a:pPr lvl="1"/>
            <a:r>
              <a:rPr lang="en-US" b="1" dirty="0" smtClean="0">
                <a:solidFill>
                  <a:srgbClr val="FF0080"/>
                </a:solidFill>
              </a:rPr>
              <a:t>2 </a:t>
            </a:r>
            <a:r>
              <a:rPr lang="en-US" b="1" dirty="0" err="1" smtClean="0">
                <a:solidFill>
                  <a:srgbClr val="FF0080"/>
                </a:solidFill>
              </a:rPr>
              <a:t>mins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  <a:endParaRPr lang="en-US" b="1" dirty="0">
              <a:solidFill>
                <a:srgbClr val="FF008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4250267"/>
            <a:ext cx="60452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5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Before we share out…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389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80"/>
                </a:solidFill>
              </a:rPr>
              <a:t>ON YOUR OWN: </a:t>
            </a:r>
            <a:r>
              <a:rPr lang="en-US" sz="4400" dirty="0" smtClean="0">
                <a:solidFill>
                  <a:srgbClr val="8000FF"/>
                </a:solidFill>
              </a:rPr>
              <a:t>Highlight the sections you DO understand &amp; can explain to someone else</a:t>
            </a:r>
            <a:endParaRPr lang="en-US" sz="4400" dirty="0">
              <a:solidFill>
                <a:srgbClr val="8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354513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6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Setting up Group Shares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FF"/>
                </a:solidFill>
              </a:rPr>
              <a:t>1. Count off by 5’s in your group </a:t>
            </a:r>
          </a:p>
          <a:p>
            <a:endParaRPr lang="en-US" dirty="0" smtClean="0">
              <a:solidFill>
                <a:srgbClr val="8000FF"/>
              </a:solidFill>
            </a:endParaRPr>
          </a:p>
          <a:p>
            <a:r>
              <a:rPr lang="en-US" dirty="0" smtClean="0">
                <a:solidFill>
                  <a:srgbClr val="8000FF"/>
                </a:solidFill>
              </a:rPr>
              <a:t>2. Go to the table assigned to your number. </a:t>
            </a:r>
            <a:r>
              <a:rPr lang="en-US" i="1" dirty="0" smtClean="0">
                <a:solidFill>
                  <a:srgbClr val="FF0080"/>
                </a:solidFill>
              </a:rPr>
              <a:t>(There should be at least one of each number in every group.) </a:t>
            </a:r>
          </a:p>
          <a:p>
            <a:endParaRPr lang="en-US" dirty="0" smtClean="0">
              <a:solidFill>
                <a:srgbClr val="8000FF"/>
              </a:solidFill>
            </a:endParaRPr>
          </a:p>
          <a:p>
            <a:r>
              <a:rPr lang="en-US" dirty="0" smtClean="0">
                <a:solidFill>
                  <a:srgbClr val="8000FF"/>
                </a:solidFill>
              </a:rPr>
              <a:t>3. Choose a person to go first. Raise your hand if you are going first.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62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FF"/>
                </a:solidFill>
              </a:rPr>
              <a:t>Group Share Process</a:t>
            </a:r>
            <a:endParaRPr lang="en-US" dirty="0">
              <a:solidFill>
                <a:srgbClr val="00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8000FF"/>
                </a:solidFill>
              </a:rPr>
              <a:t>Presenter: </a:t>
            </a:r>
            <a:r>
              <a:rPr lang="en-US" dirty="0" smtClean="0">
                <a:solidFill>
                  <a:srgbClr val="8000FF"/>
                </a:solidFill>
              </a:rPr>
              <a:t>Share main idea &amp; other interesting thoughts your group had </a:t>
            </a:r>
            <a:r>
              <a:rPr lang="en-US" b="1" dirty="0" smtClean="0">
                <a:solidFill>
                  <a:srgbClr val="FF0080"/>
                </a:solidFill>
              </a:rPr>
              <a:t>2 </a:t>
            </a:r>
            <a:r>
              <a:rPr lang="en-US" b="1" dirty="0" err="1" smtClean="0">
                <a:solidFill>
                  <a:srgbClr val="FF0080"/>
                </a:solidFill>
              </a:rPr>
              <a:t>mins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</a:p>
          <a:p>
            <a:endParaRPr lang="en-US" b="1" dirty="0" smtClean="0"/>
          </a:p>
          <a:p>
            <a:r>
              <a:rPr lang="en-US" u="sng" dirty="0" smtClean="0">
                <a:solidFill>
                  <a:srgbClr val="8000FF"/>
                </a:solidFill>
              </a:rPr>
              <a:t>Listeners</a:t>
            </a:r>
            <a:r>
              <a:rPr lang="en-US" dirty="0" smtClean="0">
                <a:solidFill>
                  <a:srgbClr val="8000FF"/>
                </a:solidFill>
              </a:rPr>
              <a:t>: Ask questions, add thoughts </a:t>
            </a:r>
            <a:r>
              <a:rPr lang="en-US" b="1" dirty="0" smtClean="0">
                <a:solidFill>
                  <a:srgbClr val="FF0080"/>
                </a:solidFill>
              </a:rPr>
              <a:t>3 </a:t>
            </a:r>
            <a:r>
              <a:rPr lang="en-US" b="1" dirty="0" err="1" smtClean="0">
                <a:solidFill>
                  <a:srgbClr val="FF0080"/>
                </a:solidFill>
              </a:rPr>
              <a:t>mins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  <a:endParaRPr lang="en-US" dirty="0">
              <a:solidFill>
                <a:srgbClr val="FF008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4563533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2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733331"/>
              </p:ext>
            </p:extLst>
          </p:nvPr>
        </p:nvGraphicFramePr>
        <p:xfrm>
          <a:off x="119528" y="0"/>
          <a:ext cx="8800354" cy="692731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05832"/>
                <a:gridCol w="6294522"/>
              </a:tblGrid>
              <a:tr h="567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Feminist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Main Idea</a:t>
                      </a:r>
                      <a:endParaRPr lang="en-US" sz="2800" dirty="0"/>
                    </a:p>
                  </a:txBody>
                  <a:tcPr/>
                </a:tc>
              </a:tr>
              <a:tr h="1075763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Audre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Lorde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Women should fight for rights, use knowledge</a:t>
                      </a:r>
                      <a:r>
                        <a:rPr lang="en-US" sz="2800" baseline="0" dirty="0" smtClean="0"/>
                        <a:t> to get out of men’s dominance</a:t>
                      </a:r>
                      <a:endParaRPr lang="en-US" sz="2800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Kimberle</a:t>
                      </a:r>
                      <a:r>
                        <a:rPr lang="en-US" sz="2800" dirty="0" smtClean="0"/>
                        <a:t> Crenshaw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women</a:t>
                      </a:r>
                      <a:r>
                        <a:rPr lang="en-US" sz="2800" baseline="0" dirty="0" smtClean="0"/>
                        <a:t> of color &amp; immigrants should be treated equally by movements (feminism, antiracism)</a:t>
                      </a:r>
                      <a:endParaRPr lang="en-US" sz="2800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Angela</a:t>
                      </a:r>
                      <a:r>
                        <a:rPr lang="en-US" sz="2800" baseline="0" dirty="0" smtClean="0"/>
                        <a:t> Davis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Drug-using women are criminalized &amp; seen as bad</a:t>
                      </a:r>
                      <a:r>
                        <a:rPr lang="en-US" sz="2800" baseline="0" dirty="0" smtClean="0"/>
                        <a:t> wives/mothers (jailed)</a:t>
                      </a:r>
                      <a:endParaRPr lang="en-US" sz="2800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Patricia Hill Collins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LGBT &amp; different groups</a:t>
                      </a:r>
                      <a:r>
                        <a:rPr lang="en-US" sz="2800" baseline="0" dirty="0" smtClean="0"/>
                        <a:t> of women should have a place to show different interests</a:t>
                      </a:r>
                      <a:endParaRPr lang="en-US" sz="2800" dirty="0"/>
                    </a:p>
                  </a:txBody>
                  <a:tcPr/>
                </a:tc>
              </a:tr>
              <a:tr h="1304062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Chandra </a:t>
                      </a:r>
                      <a:r>
                        <a:rPr lang="en-US" sz="3000" dirty="0" err="1" smtClean="0"/>
                        <a:t>Mohanty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Veiled</a:t>
                      </a:r>
                      <a:r>
                        <a:rPr lang="en-US" sz="3000" baseline="0" dirty="0" smtClean="0"/>
                        <a:t> women – some forced, some are acts of revolution 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55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376</Words>
  <Application>Microsoft Macintosh PowerPoint</Application>
  <PresentationFormat>On-screen Show (4:3)</PresentationFormat>
  <Paragraphs>59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Gender Studies                              Fem-9 Ms. Lindsay </vt:lpstr>
      <vt:lpstr>STRATEGY BRAINSTORM</vt:lpstr>
      <vt:lpstr>Why would we re-read a text?</vt:lpstr>
      <vt:lpstr>PowerPoint Presentation</vt:lpstr>
      <vt:lpstr>As a group…</vt:lpstr>
      <vt:lpstr>Before we share out…</vt:lpstr>
      <vt:lpstr>Setting up Group Shares</vt:lpstr>
      <vt:lpstr>Group Share Process</vt:lpstr>
      <vt:lpstr>PowerPoint Presentation</vt:lpstr>
      <vt:lpstr>PowerPoint Presentation</vt:lpstr>
      <vt:lpstr>Reflection 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Fem-9 Ms. Lindsay </dc:title>
  <dc:creator>Lindsay Lyons</dc:creator>
  <cp:lastModifiedBy>Lindsay Lyons</cp:lastModifiedBy>
  <cp:revision>12</cp:revision>
  <dcterms:created xsi:type="dcterms:W3CDTF">2015-03-09T11:37:10Z</dcterms:created>
  <dcterms:modified xsi:type="dcterms:W3CDTF">2015-03-09T15:50:25Z</dcterms:modified>
</cp:coreProperties>
</file>