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60" r:id="rId2"/>
    <p:sldId id="261" r:id="rId3"/>
    <p:sldId id="262" r:id="rId4"/>
    <p:sldId id="268" r:id="rId5"/>
    <p:sldId id="269" r:id="rId6"/>
    <p:sldId id="272" r:id="rId7"/>
    <p:sldId id="273" r:id="rId8"/>
    <p:sldId id="27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FF"/>
    <a:srgbClr val="8000FF"/>
    <a:srgbClr val="FF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3412" autoAdjust="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4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664D2E-3486-0247-8D7C-5C7B1B6CD77E}" type="datetimeFigureOut">
              <a:rPr lang="en-US" smtClean="0"/>
              <a:t>1/12/15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7E6F4A-3310-B94E-AF77-C6891E871F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2789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29BB3F-F355-FA46-86D5-AEF270D541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873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7957-D057-004F-962E-39CD1A08EB0D}" type="datetimeFigureOut">
              <a:rPr lang="en-US" smtClean="0"/>
              <a:t>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BF9EF-42CD-F340-966A-7B77793F7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019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7957-D057-004F-962E-39CD1A08EB0D}" type="datetimeFigureOut">
              <a:rPr lang="en-US" smtClean="0"/>
              <a:t>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BF9EF-42CD-F340-966A-7B77793F7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263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7957-D057-004F-962E-39CD1A08EB0D}" type="datetimeFigureOut">
              <a:rPr lang="en-US" smtClean="0"/>
              <a:t>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BF9EF-42CD-F340-966A-7B77793F7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974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7957-D057-004F-962E-39CD1A08EB0D}" type="datetimeFigureOut">
              <a:rPr lang="en-US" smtClean="0"/>
              <a:t>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BF9EF-42CD-F340-966A-7B77793F7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691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7957-D057-004F-962E-39CD1A08EB0D}" type="datetimeFigureOut">
              <a:rPr lang="en-US" smtClean="0"/>
              <a:t>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BF9EF-42CD-F340-966A-7B77793F7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305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7957-D057-004F-962E-39CD1A08EB0D}" type="datetimeFigureOut">
              <a:rPr lang="en-US" smtClean="0"/>
              <a:t>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BF9EF-42CD-F340-966A-7B77793F7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267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7957-D057-004F-962E-39CD1A08EB0D}" type="datetimeFigureOut">
              <a:rPr lang="en-US" smtClean="0"/>
              <a:t>1/12/15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BF9EF-42CD-F340-966A-7B77793F7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21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7957-D057-004F-962E-39CD1A08EB0D}" type="datetimeFigureOut">
              <a:rPr lang="en-US" smtClean="0"/>
              <a:t>1/12/15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BF9EF-42CD-F340-966A-7B77793F7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781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7957-D057-004F-962E-39CD1A08EB0D}" type="datetimeFigureOut">
              <a:rPr lang="en-US" smtClean="0"/>
              <a:t>1/12/15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BF9EF-42CD-F340-966A-7B77793F7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207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7957-D057-004F-962E-39CD1A08EB0D}" type="datetimeFigureOut">
              <a:rPr lang="en-US" smtClean="0"/>
              <a:t>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BF9EF-42CD-F340-966A-7B77793F7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753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07957-D057-004F-962E-39CD1A08EB0D}" type="datetimeFigureOut">
              <a:rPr lang="en-US" smtClean="0"/>
              <a:t>1/12/15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BF9EF-42CD-F340-966A-7B77793F7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612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07957-D057-004F-962E-39CD1A08EB0D}" type="datetimeFigureOut">
              <a:rPr lang="en-US" smtClean="0"/>
              <a:t>1/12/15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8BF9EF-42CD-F340-966A-7B77793F7E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670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41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Gender Studies                              </a:t>
            </a:r>
            <a:r>
              <a:rPr lang="en-US" dirty="0" smtClean="0"/>
              <a:t>GI-</a:t>
            </a:r>
            <a:r>
              <a:rPr lang="en-US" dirty="0"/>
              <a:t>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Ms. Lindsay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2250" y="1458694"/>
            <a:ext cx="8668584" cy="5399306"/>
          </a:xfrm>
        </p:spPr>
        <p:txBody>
          <a:bodyPr>
            <a:noAutofit/>
          </a:bodyPr>
          <a:lstStyle/>
          <a:p>
            <a:pPr marL="0" lvl="1" indent="0">
              <a:buNone/>
            </a:pPr>
            <a:endParaRPr lang="en-US" sz="3400" dirty="0" smtClean="0">
              <a:solidFill>
                <a:srgbClr val="FF0000"/>
              </a:solidFill>
            </a:endParaRPr>
          </a:p>
          <a:p>
            <a:pPr marL="0" lvl="1" indent="0">
              <a:buNone/>
            </a:pPr>
            <a:r>
              <a:rPr lang="en-US" sz="3400" dirty="0" smtClean="0">
                <a:solidFill>
                  <a:srgbClr val="FF0000"/>
                </a:solidFill>
              </a:rPr>
              <a:t>Aim</a:t>
            </a:r>
            <a:r>
              <a:rPr lang="en-US" sz="3400" dirty="0" smtClean="0">
                <a:solidFill>
                  <a:srgbClr val="FF0000"/>
                </a:solidFill>
              </a:rPr>
              <a:t>: </a:t>
            </a:r>
            <a:r>
              <a:rPr lang="en-US" sz="3400" dirty="0" smtClean="0">
                <a:solidFill>
                  <a:srgbClr val="FF0000"/>
                </a:solidFill>
              </a:rPr>
              <a:t>What </a:t>
            </a:r>
            <a:r>
              <a:rPr lang="en-US" sz="3400" dirty="0" smtClean="0">
                <a:solidFill>
                  <a:srgbClr val="FF0000"/>
                </a:solidFill>
              </a:rPr>
              <a:t>will we be doing for the next month</a:t>
            </a:r>
            <a:r>
              <a:rPr lang="en-US" sz="3400" dirty="0" smtClean="0">
                <a:solidFill>
                  <a:srgbClr val="FF0000"/>
                </a:solidFill>
              </a:rPr>
              <a:t>?</a:t>
            </a:r>
            <a:endParaRPr lang="en-US" sz="3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r>
              <a:rPr lang="en-US" sz="3400" dirty="0" smtClean="0">
                <a:solidFill>
                  <a:srgbClr val="0000FF"/>
                </a:solidFill>
              </a:rPr>
              <a:t>Do Now </a:t>
            </a:r>
            <a:r>
              <a:rPr lang="en-US" sz="3400" u="sng" dirty="0" smtClean="0">
                <a:solidFill>
                  <a:srgbClr val="0000FF"/>
                </a:solidFill>
              </a:rPr>
              <a:t>(ON YOUR OWN)</a:t>
            </a:r>
            <a:r>
              <a:rPr lang="en-US" sz="3400" dirty="0" smtClean="0">
                <a:solidFill>
                  <a:srgbClr val="0000FF"/>
                </a:solidFill>
              </a:rPr>
              <a:t>: </a:t>
            </a:r>
            <a:r>
              <a:rPr lang="en-US" sz="3400" dirty="0" smtClean="0">
                <a:solidFill>
                  <a:srgbClr val="0000FF"/>
                </a:solidFill>
              </a:rPr>
              <a:t>Fill out the “Know” and “Want to know” columns of your K-W-L chart.</a:t>
            </a:r>
            <a:endParaRPr lang="en-US" sz="3400" dirty="0" smtClean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3400" dirty="0" smtClean="0">
                <a:solidFill>
                  <a:srgbClr val="008000"/>
                </a:solidFill>
              </a:rPr>
              <a:t>HW Due Today: </a:t>
            </a:r>
            <a:r>
              <a:rPr lang="en-US" sz="3400" dirty="0" smtClean="0">
                <a:solidFill>
                  <a:srgbClr val="008000"/>
                </a:solidFill>
              </a:rPr>
              <a:t>Worksheet from last class with your top 2 choices. </a:t>
            </a:r>
            <a:endParaRPr lang="en-US" sz="3400" i="1" dirty="0" smtClean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901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1440"/>
            <a:ext cx="4636797" cy="1143000"/>
          </a:xfrm>
        </p:spPr>
        <p:txBody>
          <a:bodyPr/>
          <a:lstStyle/>
          <a:p>
            <a:r>
              <a:rPr lang="en-US" dirty="0" smtClean="0"/>
              <a:t>Domino 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317" y="2692119"/>
            <a:ext cx="8669457" cy="4178421"/>
          </a:xfrm>
        </p:spPr>
        <p:txBody>
          <a:bodyPr/>
          <a:lstStyle/>
          <a:p>
            <a:r>
              <a:rPr lang="en-US" dirty="0" smtClean="0"/>
              <a:t>Each person shares </a:t>
            </a:r>
            <a:r>
              <a:rPr lang="en-US" b="1" dirty="0" smtClean="0">
                <a:solidFill>
                  <a:srgbClr val="FF0080"/>
                </a:solidFill>
              </a:rPr>
              <a:t>1 “Know”</a:t>
            </a:r>
            <a:r>
              <a:rPr lang="en-US" dirty="0" smtClean="0"/>
              <a:t>, go in a circle.</a:t>
            </a:r>
          </a:p>
          <a:p>
            <a:r>
              <a:rPr lang="en-US" dirty="0" smtClean="0"/>
              <a:t>AFTER everyone has shared, write the answers on chart paper.</a:t>
            </a:r>
          </a:p>
          <a:p>
            <a:endParaRPr lang="en-US" dirty="0"/>
          </a:p>
          <a:p>
            <a:r>
              <a:rPr lang="en-US" dirty="0" smtClean="0"/>
              <a:t>Each person shares </a:t>
            </a:r>
            <a:r>
              <a:rPr lang="en-US" b="1" dirty="0" smtClean="0">
                <a:solidFill>
                  <a:srgbClr val="FF0080"/>
                </a:solidFill>
              </a:rPr>
              <a:t>1 “Want to know”</a:t>
            </a:r>
            <a:r>
              <a:rPr lang="en-US" dirty="0" smtClean="0"/>
              <a:t>, in a circle</a:t>
            </a:r>
          </a:p>
          <a:p>
            <a:r>
              <a:rPr lang="en-US" dirty="0" smtClean="0"/>
              <a:t>AFTER everyone has shared, write the answers on chart paper.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4101" y="0"/>
            <a:ext cx="33909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267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7146"/>
            <a:ext cx="8229600" cy="1143000"/>
          </a:xfrm>
        </p:spPr>
        <p:txBody>
          <a:bodyPr/>
          <a:lstStyle/>
          <a:p>
            <a:r>
              <a:rPr lang="en-US" dirty="0" smtClean="0"/>
              <a:t>Domino Share – Whole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61880"/>
            <a:ext cx="8229600" cy="2982039"/>
          </a:xfrm>
        </p:spPr>
        <p:txBody>
          <a:bodyPr>
            <a:normAutofit/>
          </a:bodyPr>
          <a:lstStyle/>
          <a:p>
            <a:r>
              <a:rPr lang="en-US" dirty="0" smtClean="0"/>
              <a:t>Pick a reporter for your group.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Reporters share out the </a:t>
            </a:r>
            <a:r>
              <a:rPr lang="en-US" u="sng" dirty="0" smtClean="0">
                <a:solidFill>
                  <a:srgbClr val="FF0080"/>
                </a:solidFill>
              </a:rPr>
              <a:t>most common </a:t>
            </a:r>
            <a:r>
              <a:rPr lang="en-US" dirty="0" smtClean="0">
                <a:solidFill>
                  <a:srgbClr val="FF0080"/>
                </a:solidFill>
              </a:rPr>
              <a:t>“Know” </a:t>
            </a:r>
            <a:r>
              <a:rPr lang="en-US" dirty="0" smtClean="0"/>
              <a:t>AND the </a:t>
            </a:r>
            <a:r>
              <a:rPr lang="en-US" u="sng" dirty="0" smtClean="0">
                <a:solidFill>
                  <a:srgbClr val="FF0080"/>
                </a:solidFill>
              </a:rPr>
              <a:t>most common </a:t>
            </a:r>
            <a:r>
              <a:rPr lang="en-US" dirty="0" smtClean="0">
                <a:solidFill>
                  <a:srgbClr val="FF0080"/>
                </a:solidFill>
              </a:rPr>
              <a:t>“Want to know” </a:t>
            </a:r>
            <a:endParaRPr lang="en-US" dirty="0">
              <a:solidFill>
                <a:srgbClr val="FF008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3030" y="975854"/>
            <a:ext cx="3198548" cy="2264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730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Gendered Issues Project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Research your topic as a group </a:t>
            </a:r>
          </a:p>
          <a:p>
            <a:r>
              <a:rPr lang="en-US" dirty="0" smtClean="0"/>
              <a:t>Plan a lesson &amp; assessment (quiz, seminar…)</a:t>
            </a:r>
          </a:p>
          <a:p>
            <a:r>
              <a:rPr lang="en-US" dirty="0" smtClean="0"/>
              <a:t>Teach the lesson (1 hour)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b="1" u="sng" dirty="0" smtClean="0">
                <a:solidFill>
                  <a:srgbClr val="FF0080"/>
                </a:solidFill>
              </a:rPr>
              <a:t>Right Now</a:t>
            </a:r>
            <a:r>
              <a:rPr lang="en-US" b="1" dirty="0" smtClean="0">
                <a:solidFill>
                  <a:srgbClr val="FF0080"/>
                </a:solidFill>
              </a:rPr>
              <a:t>: </a:t>
            </a:r>
            <a:r>
              <a:rPr lang="en-US" b="1" dirty="0" smtClean="0"/>
              <a:t>What are you MOST worried about for this project? (What do you expect to be difficult or confusing?)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0333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19247" r="-19247"/>
          <a:stretch>
            <a:fillRect/>
          </a:stretch>
        </p:blipFill>
        <p:spPr>
          <a:xfrm>
            <a:off x="-1561903" y="1"/>
            <a:ext cx="10141353" cy="5577354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9224" y="1"/>
            <a:ext cx="1218782" cy="205009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7342" y="2050091"/>
            <a:ext cx="2266657" cy="153601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45363" y="3702551"/>
            <a:ext cx="2444496" cy="162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772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 – Talk – Open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8042" y="1600200"/>
            <a:ext cx="7948758" cy="3496643"/>
          </a:xfrm>
        </p:spPr>
        <p:txBody>
          <a:bodyPr numCol="3">
            <a:normAutofit lnSpcReduction="10000"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FF0080"/>
                </a:solidFill>
              </a:rPr>
              <a:t>PARTNER 1:</a:t>
            </a:r>
          </a:p>
          <a:p>
            <a:r>
              <a:rPr lang="en-US" dirty="0" smtClean="0">
                <a:solidFill>
                  <a:srgbClr val="FF0080"/>
                </a:solidFill>
              </a:rPr>
              <a:t>Think</a:t>
            </a:r>
          </a:p>
          <a:p>
            <a:r>
              <a:rPr lang="en-US" dirty="0" smtClean="0">
                <a:solidFill>
                  <a:srgbClr val="FF0080"/>
                </a:solidFill>
              </a:rPr>
              <a:t>Talk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u="sng" dirty="0" smtClean="0">
                <a:solidFill>
                  <a:srgbClr val="8000FF"/>
                </a:solidFill>
              </a:rPr>
              <a:t>PARTNER 2: </a:t>
            </a:r>
          </a:p>
          <a:p>
            <a:r>
              <a:rPr lang="en-US" dirty="0" smtClean="0">
                <a:solidFill>
                  <a:srgbClr val="8000FF"/>
                </a:solidFill>
              </a:rPr>
              <a:t>Think </a:t>
            </a:r>
          </a:p>
          <a:p>
            <a:r>
              <a:rPr lang="en-US" dirty="0" smtClean="0">
                <a:solidFill>
                  <a:srgbClr val="8000FF"/>
                </a:solidFill>
              </a:rPr>
              <a:t>Talk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u="sng" dirty="0" smtClean="0">
                <a:solidFill>
                  <a:srgbClr val="0080FF"/>
                </a:solidFill>
              </a:rPr>
              <a:t>PARTNER 3: </a:t>
            </a:r>
          </a:p>
          <a:p>
            <a:r>
              <a:rPr lang="en-US" dirty="0" smtClean="0">
                <a:solidFill>
                  <a:srgbClr val="0080FF"/>
                </a:solidFill>
              </a:rPr>
              <a:t>Think</a:t>
            </a:r>
          </a:p>
          <a:p>
            <a:r>
              <a:rPr lang="en-US" dirty="0" smtClean="0">
                <a:solidFill>
                  <a:srgbClr val="0080FF"/>
                </a:solidFill>
              </a:rPr>
              <a:t>Talk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9626" y="4147998"/>
            <a:ext cx="2723620" cy="27100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4071" y="5241403"/>
            <a:ext cx="2626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/>
              <a:t>Open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6297031" y="5249243"/>
            <a:ext cx="2626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Exchange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1163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1440"/>
            <a:ext cx="4636797" cy="1143000"/>
          </a:xfrm>
        </p:spPr>
        <p:txBody>
          <a:bodyPr/>
          <a:lstStyle/>
          <a:p>
            <a:r>
              <a:rPr lang="en-US" dirty="0" smtClean="0"/>
              <a:t>Domino 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317" y="2692119"/>
            <a:ext cx="8669457" cy="3983544"/>
          </a:xfrm>
        </p:spPr>
        <p:txBody>
          <a:bodyPr>
            <a:normAutofit fontScale="92500" lnSpcReduction="10000"/>
          </a:bodyPr>
          <a:lstStyle/>
          <a:p>
            <a:r>
              <a:rPr lang="en-US" sz="3700" dirty="0" smtClean="0"/>
              <a:t>Which routine was your </a:t>
            </a:r>
            <a:r>
              <a:rPr lang="en-US" sz="3700" b="1" dirty="0" smtClean="0">
                <a:solidFill>
                  <a:srgbClr val="FF0080"/>
                </a:solidFill>
              </a:rPr>
              <a:t>favorite?</a:t>
            </a:r>
          </a:p>
          <a:p>
            <a:r>
              <a:rPr lang="en-US" sz="3700" b="1" dirty="0" smtClean="0">
                <a:solidFill>
                  <a:srgbClr val="FF0080"/>
                </a:solidFill>
              </a:rPr>
              <a:t>WHY</a:t>
            </a:r>
            <a:r>
              <a:rPr lang="en-US" sz="3700" dirty="0" smtClean="0">
                <a:solidFill>
                  <a:srgbClr val="FF0080"/>
                </a:solidFill>
              </a:rPr>
              <a:t> </a:t>
            </a:r>
            <a:r>
              <a:rPr lang="en-US" sz="3700" dirty="0" smtClean="0"/>
              <a:t>was it your favorite?</a:t>
            </a:r>
          </a:p>
          <a:p>
            <a:endParaRPr lang="en-US" dirty="0"/>
          </a:p>
          <a:p>
            <a:r>
              <a:rPr lang="en-US" sz="3700" u="sng" dirty="0" smtClean="0"/>
              <a:t>CHOICES: </a:t>
            </a:r>
          </a:p>
          <a:p>
            <a:pPr lvl="1"/>
            <a:r>
              <a:rPr lang="en-US" sz="3500" dirty="0" smtClean="0"/>
              <a:t>Domino </a:t>
            </a:r>
          </a:p>
          <a:p>
            <a:pPr lvl="1"/>
            <a:r>
              <a:rPr lang="en-US" sz="3500" dirty="0" smtClean="0"/>
              <a:t>Rumors</a:t>
            </a:r>
          </a:p>
          <a:p>
            <a:pPr lvl="1"/>
            <a:r>
              <a:rPr lang="en-US" sz="3500" dirty="0" smtClean="0"/>
              <a:t>Think, Talk, Open Exchange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4101" y="0"/>
            <a:ext cx="33909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646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the week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00FF"/>
                </a:solidFill>
              </a:rPr>
              <a:t>Taking Notes</a:t>
            </a:r>
          </a:p>
          <a:p>
            <a:r>
              <a:rPr lang="en-US" dirty="0" smtClean="0">
                <a:solidFill>
                  <a:srgbClr val="FF0080"/>
                </a:solidFill>
              </a:rPr>
              <a:t>Citing Sources (research on computers)</a:t>
            </a:r>
          </a:p>
          <a:p>
            <a:r>
              <a:rPr lang="en-US" dirty="0" smtClean="0">
                <a:solidFill>
                  <a:srgbClr val="8000FF"/>
                </a:solidFill>
              </a:rPr>
              <a:t>Research on computers </a:t>
            </a:r>
            <a:endParaRPr lang="en-US" dirty="0">
              <a:solidFill>
                <a:srgbClr val="8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237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</TotalTime>
  <Words>259</Words>
  <Application>Microsoft Macintosh PowerPoint</Application>
  <PresentationFormat>On-screen Show (4:3)</PresentationFormat>
  <Paragraphs>55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Gender Studies                              GI-2 Ms. Lindsay </vt:lpstr>
      <vt:lpstr>Domino Share</vt:lpstr>
      <vt:lpstr>Domino Share – Whole Group</vt:lpstr>
      <vt:lpstr>Gendered Issues Project </vt:lpstr>
      <vt:lpstr>PowerPoint Presentation</vt:lpstr>
      <vt:lpstr>Think – Talk – Open Exchange</vt:lpstr>
      <vt:lpstr>Domino Share</vt:lpstr>
      <vt:lpstr>Plan for the week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Lindsay Lyons</dc:creator>
  <cp:lastModifiedBy>Lindsay Lyons</cp:lastModifiedBy>
  <cp:revision>18</cp:revision>
  <dcterms:created xsi:type="dcterms:W3CDTF">2015-01-12T13:09:15Z</dcterms:created>
  <dcterms:modified xsi:type="dcterms:W3CDTF">2015-01-12T20:20:30Z</dcterms:modified>
</cp:coreProperties>
</file>