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5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B2EAB-69DC-7E4C-B531-E9733DE3AD8E}" type="datetimeFigureOut">
              <a:rPr lang="en-US" smtClean="0"/>
              <a:t>1/18/15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3C91F-6F34-EA4F-B9AF-EA944675E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3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C91F-6F34-EA4F-B9AF-EA944675E7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4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5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70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1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7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42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3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A5444-13B3-A642-A731-EE0BB897CB46}" type="datetimeFigureOut">
              <a:rPr lang="en-US" smtClean="0"/>
              <a:t>1/18/15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70A97-DE91-5547-92F7-89CC488AC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1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GI</a:t>
            </a:r>
            <a:r>
              <a:rPr lang="en-US" dirty="0" smtClean="0"/>
              <a:t>-6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800" dirty="0" smtClean="0">
                <a:solidFill>
                  <a:srgbClr val="FF0000"/>
                </a:solidFill>
              </a:rPr>
              <a:t>Aim: </a:t>
            </a:r>
            <a:r>
              <a:rPr lang="en-US" sz="3800" dirty="0" smtClean="0">
                <a:solidFill>
                  <a:srgbClr val="FF0000"/>
                </a:solidFill>
              </a:rPr>
              <a:t>What more information do we need to find before creating our lesson?</a:t>
            </a:r>
            <a:endParaRPr lang="en-US" sz="3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800" dirty="0" smtClean="0">
                <a:solidFill>
                  <a:srgbClr val="0000FF"/>
                </a:solidFill>
              </a:rPr>
              <a:t>Do Now </a:t>
            </a:r>
            <a:r>
              <a:rPr lang="en-US" sz="3800" u="sng" dirty="0" smtClean="0">
                <a:solidFill>
                  <a:srgbClr val="0000FF"/>
                </a:solidFill>
              </a:rPr>
              <a:t>(ON YOUR OWN)</a:t>
            </a:r>
            <a:r>
              <a:rPr lang="en-US" sz="3800" dirty="0" smtClean="0">
                <a:solidFill>
                  <a:srgbClr val="0000FF"/>
                </a:solidFill>
              </a:rPr>
              <a:t>: What is the MOST IMPORTANT idea or fact you need to teach to the class?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</a:t>
            </a:r>
            <a:r>
              <a:rPr lang="en-US" sz="3400" b="1" u="sng" dirty="0" smtClean="0">
                <a:solidFill>
                  <a:srgbClr val="008000"/>
                </a:solidFill>
              </a:rPr>
              <a:t>AT LEAST </a:t>
            </a:r>
            <a:r>
              <a:rPr lang="en-US" sz="3400" dirty="0">
                <a:solidFill>
                  <a:srgbClr val="008000"/>
                </a:solidFill>
              </a:rPr>
              <a:t>2</a:t>
            </a:r>
            <a:r>
              <a:rPr lang="en-US" sz="3400" dirty="0" smtClean="0">
                <a:solidFill>
                  <a:srgbClr val="008000"/>
                </a:solidFill>
              </a:rPr>
              <a:t> </a:t>
            </a:r>
            <a:r>
              <a:rPr lang="en-US" sz="3400" dirty="0" smtClean="0">
                <a:solidFill>
                  <a:srgbClr val="008000"/>
                </a:solidFill>
              </a:rPr>
              <a:t>internet sources &amp; 1 book source (both sides of the sheet, including source information!)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64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– Talk – Open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042" y="1600200"/>
            <a:ext cx="7948758" cy="3496643"/>
          </a:xfrm>
        </p:spPr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80"/>
                </a:solidFill>
              </a:rPr>
              <a:t>PARTNER 1:</a:t>
            </a:r>
          </a:p>
          <a:p>
            <a:r>
              <a:rPr lang="en-US" dirty="0" smtClean="0">
                <a:solidFill>
                  <a:srgbClr val="FF0080"/>
                </a:solidFill>
              </a:rPr>
              <a:t>Think</a:t>
            </a:r>
          </a:p>
          <a:p>
            <a:r>
              <a:rPr lang="en-US" dirty="0" smtClean="0">
                <a:solidFill>
                  <a:srgbClr val="FF0080"/>
                </a:solidFill>
              </a:rPr>
              <a:t>Talk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8000FF"/>
                </a:solidFill>
              </a:rPr>
              <a:t>PARTNER 2: 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Think 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Talk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0080FF"/>
                </a:solidFill>
              </a:rPr>
              <a:t>PARTNER 3: </a:t>
            </a:r>
          </a:p>
          <a:p>
            <a:r>
              <a:rPr lang="en-US" dirty="0" smtClean="0">
                <a:solidFill>
                  <a:srgbClr val="0080FF"/>
                </a:solidFill>
              </a:rPr>
              <a:t>Think</a:t>
            </a:r>
          </a:p>
          <a:p>
            <a:r>
              <a:rPr lang="en-US" dirty="0" smtClean="0">
                <a:solidFill>
                  <a:srgbClr val="0080FF"/>
                </a:solidFill>
              </a:rPr>
              <a:t>Talk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626" y="4147998"/>
            <a:ext cx="2723620" cy="2710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4071" y="5241403"/>
            <a:ext cx="26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Open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97031" y="5249243"/>
            <a:ext cx="26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Exchange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174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1 writer </a:t>
            </a:r>
            <a:endParaRPr lang="en-US" dirty="0"/>
          </a:p>
          <a:p>
            <a:r>
              <a:rPr lang="en-US" dirty="0" smtClean="0"/>
              <a:t>Write down BIG ideas (categories) of what you want to teach</a:t>
            </a:r>
          </a:p>
          <a:p>
            <a:r>
              <a:rPr lang="en-US" dirty="0" smtClean="0"/>
              <a:t>Put them in order (what should you teach at the beginning of the lesson? </a:t>
            </a:r>
            <a:r>
              <a:rPr lang="en-US" dirty="0"/>
              <a:t>a</a:t>
            </a:r>
            <a:r>
              <a:rPr lang="en-US" dirty="0" smtClean="0"/>
              <a:t>t the end?)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3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80"/>
                </a:solidFill>
              </a:rPr>
              <a:t>Define FGM 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80"/>
                </a:solidFill>
              </a:rPr>
              <a:t>Facts – where? how common is it?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80"/>
                </a:solidFill>
              </a:rPr>
              <a:t>Why?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80"/>
                </a:solidFill>
              </a:rPr>
              <a:t>What are the effects on the girls?</a:t>
            </a:r>
          </a:p>
          <a:p>
            <a:pPr marL="742950" indent="-742950">
              <a:buAutoNum type="arabicParenR"/>
            </a:pPr>
            <a:r>
              <a:rPr lang="en-US" sz="4000" dirty="0" smtClean="0">
                <a:solidFill>
                  <a:srgbClr val="FF0080"/>
                </a:solidFill>
              </a:rPr>
              <a:t>What is the solution? </a:t>
            </a:r>
          </a:p>
        </p:txBody>
      </p:sp>
    </p:spTree>
    <p:extLst>
      <p:ext uri="{BB962C8B-B14F-4D97-AF65-F5344CB8AC3E}">
        <p14:creationId xmlns:p14="http://schemas.microsoft.com/office/powerpoint/2010/main" val="2053737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0" y="0"/>
            <a:ext cx="6357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83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24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 missing?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299" y="1600200"/>
            <a:ext cx="8633187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Can you </a:t>
            </a:r>
            <a:r>
              <a:rPr lang="en-US" sz="3600" b="1" dirty="0" smtClean="0">
                <a:solidFill>
                  <a:srgbClr val="FF0080"/>
                </a:solidFill>
              </a:rPr>
              <a:t>define</a:t>
            </a:r>
            <a:r>
              <a:rPr lang="en-US" sz="3600" dirty="0" smtClean="0"/>
              <a:t> your topic?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Do you have </a:t>
            </a:r>
            <a:r>
              <a:rPr lang="en-US" sz="3600" b="1" dirty="0" smtClean="0">
                <a:solidFill>
                  <a:srgbClr val="FF0080"/>
                </a:solidFill>
              </a:rPr>
              <a:t>facts</a:t>
            </a:r>
            <a:r>
              <a:rPr lang="en-US" sz="3600" dirty="0" smtClean="0"/>
              <a:t> about your topic? (</a:t>
            </a:r>
            <a:r>
              <a:rPr lang="en-US" sz="3600" dirty="0" smtClean="0">
                <a:solidFill>
                  <a:srgbClr val="FF0080"/>
                </a:solidFill>
              </a:rPr>
              <a:t>where</a:t>
            </a:r>
            <a:r>
              <a:rPr lang="en-US" sz="3600" dirty="0" smtClean="0"/>
              <a:t> this happens, </a:t>
            </a:r>
            <a:r>
              <a:rPr lang="en-US" sz="3600" dirty="0" smtClean="0">
                <a:solidFill>
                  <a:srgbClr val="FF0080"/>
                </a:solidFill>
              </a:rPr>
              <a:t>how often </a:t>
            </a:r>
            <a:r>
              <a:rPr lang="en-US" sz="3600" dirty="0" smtClean="0"/>
              <a:t>it happens)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Can you explain </a:t>
            </a:r>
            <a:r>
              <a:rPr lang="en-US" sz="3600" b="1" dirty="0" smtClean="0">
                <a:solidFill>
                  <a:srgbClr val="FF0080"/>
                </a:solidFill>
              </a:rPr>
              <a:t>why</a:t>
            </a:r>
            <a:r>
              <a:rPr lang="en-US" sz="3600" dirty="0" smtClean="0"/>
              <a:t> your topic is an issue?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What </a:t>
            </a:r>
            <a:r>
              <a:rPr lang="en-US" sz="3600" b="1" dirty="0" smtClean="0">
                <a:solidFill>
                  <a:srgbClr val="FF0080"/>
                </a:solidFill>
              </a:rPr>
              <a:t>effect</a:t>
            </a:r>
            <a:r>
              <a:rPr lang="en-US" sz="3600" dirty="0" smtClean="0"/>
              <a:t> does it have on victims/people</a:t>
            </a:r>
          </a:p>
          <a:p>
            <a:endParaRPr lang="en-US" sz="3600" dirty="0" smtClean="0"/>
          </a:p>
          <a:p>
            <a:r>
              <a:rPr lang="en-US" sz="3600" dirty="0" smtClean="0"/>
              <a:t>Is there a </a:t>
            </a:r>
            <a:r>
              <a:rPr lang="en-US" sz="3600" b="1" dirty="0" smtClean="0">
                <a:solidFill>
                  <a:srgbClr val="FF0080"/>
                </a:solidFill>
              </a:rPr>
              <a:t>solution?</a:t>
            </a:r>
          </a:p>
        </p:txBody>
      </p:sp>
    </p:spTree>
    <p:extLst>
      <p:ext uri="{BB962C8B-B14F-4D97-AF65-F5344CB8AC3E}">
        <p14:creationId xmlns:p14="http://schemas.microsoft.com/office/powerpoint/2010/main" val="384306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884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Divide up your tasks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664" y="2336799"/>
            <a:ext cx="7051048" cy="415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20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219</Words>
  <Application>Microsoft Macintosh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Gender Studies                              GI-6 Ms. Lindsay </vt:lpstr>
      <vt:lpstr>Think – Talk – Open Exchange</vt:lpstr>
      <vt:lpstr>CREATE AN OUTLINE</vt:lpstr>
      <vt:lpstr>MODEL OUTLINE</vt:lpstr>
      <vt:lpstr>PowerPoint Presentation</vt:lpstr>
      <vt:lpstr>What are you missing?</vt:lpstr>
      <vt:lpstr>Divide up your tasks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Lyons</dc:creator>
  <cp:lastModifiedBy>Lindsay Lyons</cp:lastModifiedBy>
  <cp:revision>4</cp:revision>
  <dcterms:created xsi:type="dcterms:W3CDTF">2015-01-18T13:52:37Z</dcterms:created>
  <dcterms:modified xsi:type="dcterms:W3CDTF">2015-01-18T14:21:25Z</dcterms:modified>
</cp:coreProperties>
</file>