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3" r:id="rId3"/>
    <p:sldId id="256" r:id="rId4"/>
    <p:sldId id="259" r:id="rId5"/>
    <p:sldId id="260" r:id="rId6"/>
    <p:sldId id="264" r:id="rId7"/>
    <p:sldId id="261" r:id="rId8"/>
    <p:sldId id="258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215" autoAdjust="0"/>
    <p:restoredTop sz="91410" autoAdjust="0"/>
  </p:normalViewPr>
  <p:slideViewPr>
    <p:cSldViewPr snapToGrid="0" snapToObjects="1">
      <p:cViewPr varScale="1">
        <p:scale>
          <a:sx n="95" d="100"/>
          <a:sy n="95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1F1A7-3150-E448-BAB0-4C179DDF80C3}" type="datetimeFigureOut">
              <a:rPr lang="en-US" smtClean="0"/>
              <a:t>9/30/14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F5E02-8A19-8F4D-B16A-1E3CC4CC8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7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5C4E9-6BBE-0042-802F-0261189C46B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CFB2C-FF93-2747-A039-5FD4E5F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9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Specific – memory, race </a:t>
            </a:r>
          </a:p>
          <a:p>
            <a:r>
              <a:rPr lang="en-US" dirty="0" smtClean="0"/>
              <a:t>“speak American” – shows racism/ethnocentrism (against other cultures) </a:t>
            </a:r>
          </a:p>
          <a:p>
            <a:r>
              <a:rPr lang="en-US" dirty="0" smtClean="0"/>
              <a:t>Native language – connecting the 2, accents  </a:t>
            </a:r>
          </a:p>
          <a:p>
            <a:r>
              <a:rPr lang="en-US" dirty="0" smtClean="0"/>
              <a:t>Connection to world (immigration) </a:t>
            </a:r>
          </a:p>
          <a:p>
            <a:r>
              <a:rPr lang="en-US" dirty="0" smtClean="0"/>
              <a:t>Rhymes </a:t>
            </a:r>
          </a:p>
          <a:p>
            <a:r>
              <a:rPr lang="en-US" dirty="0" smtClean="0"/>
              <a:t>Connects positive ideas (native) contrasts life in the US</a:t>
            </a:r>
          </a:p>
          <a:p>
            <a:r>
              <a:rPr lang="en-US" dirty="0" smtClean="0"/>
              <a:t>Contrast youth (</a:t>
            </a:r>
            <a:r>
              <a:rPr lang="en-US" dirty="0" smtClean="0">
                <a:sym typeface="Wingdings"/>
              </a:rPr>
              <a:t>) with hopelessness ()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CFB2C-FF93-2747-A039-5FD4E5FEC6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29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THE PROPOSED RACE CATEGORIES FOR THE NEXT CENSUS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CFB2C-FF93-2747-A039-5FD4E5FEC6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41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CFB2C-FF93-2747-A039-5FD4E5FEC6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2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DFBD-C818-A040-8576-F924EF6426B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9B35-8E0C-4F43-8D45-BCCA58DB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DFBD-C818-A040-8576-F924EF6426B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9B35-8E0C-4F43-8D45-BCCA58DB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DFBD-C818-A040-8576-F924EF6426B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9B35-8E0C-4F43-8D45-BCCA58DB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1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DFBD-C818-A040-8576-F924EF6426B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9B35-8E0C-4F43-8D45-BCCA58DB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2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DFBD-C818-A040-8576-F924EF6426B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9B35-8E0C-4F43-8D45-BCCA58DB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6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DFBD-C818-A040-8576-F924EF6426B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9B35-8E0C-4F43-8D45-BCCA58DB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3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DFBD-C818-A040-8576-F924EF6426B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9B35-8E0C-4F43-8D45-BCCA58DB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8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DFBD-C818-A040-8576-F924EF6426B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9B35-8E0C-4F43-8D45-BCCA58DB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6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DFBD-C818-A040-8576-F924EF6426B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9B35-8E0C-4F43-8D45-BCCA58DB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5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DFBD-C818-A040-8576-F924EF6426B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9B35-8E0C-4F43-8D45-BCCA58DB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4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DFBD-C818-A040-8576-F924EF6426B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9B35-8E0C-4F43-8D45-BCCA58DB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5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CDFBD-C818-A040-8576-F924EF6426B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D9B35-8E0C-4F43-8D45-BCCA58DB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1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Gender Studies                                ID</a:t>
            </a:r>
            <a:r>
              <a:rPr lang="en-US" dirty="0" smtClean="0"/>
              <a:t>-11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Ms. Lindsay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492250"/>
            <a:ext cx="8921750" cy="5365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Aim: How do different </a:t>
            </a:r>
            <a:r>
              <a:rPr lang="en-US" dirty="0" smtClean="0">
                <a:solidFill>
                  <a:srgbClr val="FF0000"/>
                </a:solidFill>
              </a:rPr>
              <a:t>genders/races/nationalities </a:t>
            </a:r>
            <a:r>
              <a:rPr lang="en-US" dirty="0" smtClean="0">
                <a:solidFill>
                  <a:srgbClr val="FF0000"/>
                </a:solidFill>
              </a:rPr>
              <a:t>experience our society?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</a:rPr>
              <a:t>Do Now: </a:t>
            </a:r>
            <a:r>
              <a:rPr lang="en-US" dirty="0" smtClean="0">
                <a:solidFill>
                  <a:srgbClr val="0000FF"/>
                </a:solidFill>
              </a:rPr>
              <a:t>Share your homework responses with your group. </a:t>
            </a:r>
            <a:r>
              <a:rPr lang="en-US" dirty="0" smtClean="0">
                <a:solidFill>
                  <a:srgbClr val="0000FF"/>
                </a:solidFill>
              </a:rPr>
              <a:t>(What did you like about the model pieces?)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3000" dirty="0" smtClean="0">
                <a:solidFill>
                  <a:srgbClr val="008000"/>
                </a:solidFill>
              </a:rPr>
              <a:t>HW Due Today</a:t>
            </a:r>
            <a:r>
              <a:rPr lang="en-US" sz="3000" dirty="0" smtClean="0">
                <a:solidFill>
                  <a:srgbClr val="008000"/>
                </a:solidFill>
              </a:rPr>
              <a:t>: </a:t>
            </a:r>
            <a:r>
              <a:rPr lang="en-US" sz="3000" dirty="0" smtClean="0">
                <a:solidFill>
                  <a:srgbClr val="008000"/>
                </a:solidFill>
              </a:rPr>
              <a:t>List of what you LIKED about the model pieces. </a:t>
            </a:r>
            <a:endParaRPr lang="en-US" sz="3400" i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61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8539"/>
            <a:ext cx="8229600" cy="995363"/>
          </a:xfrm>
        </p:spPr>
        <p:txBody>
          <a:bodyPr/>
          <a:lstStyle/>
          <a:p>
            <a:r>
              <a:rPr lang="en-US" dirty="0" smtClean="0"/>
              <a:t>WHAT WE LIKED…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6824"/>
            <a:ext cx="8229600" cy="605117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15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3893"/>
            <a:ext cx="8229600" cy="2906956"/>
          </a:xfrm>
        </p:spPr>
        <p:txBody>
          <a:bodyPr/>
          <a:lstStyle/>
          <a:p>
            <a:pPr marL="514350" indent="-514350"/>
            <a:r>
              <a:rPr lang="en-US" dirty="0" smtClean="0"/>
              <a:t>1. </a:t>
            </a:r>
            <a:r>
              <a:rPr lang="en-US" dirty="0" smtClean="0">
                <a:solidFill>
                  <a:srgbClr val="0000FF"/>
                </a:solidFill>
              </a:rPr>
              <a:t>Pick 1 axis of identity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/>
              <a:t>(gender, race, or nationality)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377" y="3319834"/>
            <a:ext cx="5505279" cy="285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55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772"/>
            <a:ext cx="8229600" cy="2196619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smtClean="0">
                <a:solidFill>
                  <a:srgbClr val="008000"/>
                </a:solidFill>
              </a:rPr>
              <a:t>Get 2 pages of worksheets </a:t>
            </a:r>
            <a:r>
              <a:rPr lang="en-US" dirty="0" smtClean="0"/>
              <a:t>for JUST the axis you chose. (There will be 4 total interviews, front &amp; back.)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08" y="2749350"/>
            <a:ext cx="3197277" cy="35193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8820" y="2749350"/>
            <a:ext cx="3197277" cy="351930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14705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8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Independently, </a:t>
            </a:r>
            <a:r>
              <a:rPr lang="en-US" dirty="0" smtClean="0">
                <a:solidFill>
                  <a:srgbClr val="0000FF"/>
                </a:solidFill>
              </a:rPr>
              <a:t>YOU answer the questions</a:t>
            </a:r>
            <a:r>
              <a:rPr lang="en-US" dirty="0" smtClean="0"/>
              <a:t> on one worksheet.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03236"/>
            <a:ext cx="4158449" cy="457728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338774" y="2923263"/>
            <a:ext cx="3276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I am a female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179" y="3323373"/>
            <a:ext cx="892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female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8774" y="3692705"/>
            <a:ext cx="307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omen have to be…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feels…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007" y="2923263"/>
            <a:ext cx="28575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89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25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POSSIBLE RACE CATEGORIES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White</a:t>
            </a:r>
            <a:br>
              <a:rPr lang="en-US" dirty="0" smtClean="0"/>
            </a:br>
            <a:r>
              <a:rPr lang="en-US" dirty="0" smtClean="0"/>
              <a:t>Black</a:t>
            </a:r>
            <a:br>
              <a:rPr lang="en-US" dirty="0" smtClean="0"/>
            </a:br>
            <a:r>
              <a:rPr lang="en-US" dirty="0" smtClean="0"/>
              <a:t>Latino </a:t>
            </a:r>
            <a:br>
              <a:rPr lang="en-US" dirty="0" smtClean="0"/>
            </a:br>
            <a:r>
              <a:rPr lang="en-US" dirty="0" smtClean="0"/>
              <a:t>Native American </a:t>
            </a:r>
            <a:br>
              <a:rPr lang="en-US" dirty="0" smtClean="0"/>
            </a:br>
            <a:r>
              <a:rPr lang="en-US" dirty="0" smtClean="0"/>
              <a:t>Asian </a:t>
            </a:r>
            <a:br>
              <a:rPr lang="en-US" dirty="0" smtClean="0"/>
            </a:br>
            <a:r>
              <a:rPr lang="en-US" dirty="0" smtClean="0"/>
              <a:t>Pacific Islander</a:t>
            </a:r>
            <a:br>
              <a:rPr lang="en-US" dirty="0" smtClean="0"/>
            </a:br>
            <a:r>
              <a:rPr lang="en-US" dirty="0" smtClean="0"/>
              <a:t>Other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93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9173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dirty="0" smtClean="0">
                <a:solidFill>
                  <a:srgbClr val="008000"/>
                </a:solidFill>
              </a:rPr>
              <a:t>Interview 2 other people </a:t>
            </a:r>
            <a:r>
              <a:rPr lang="en-US" dirty="0" smtClean="0"/>
              <a:t>about the axis of identity you chose. </a:t>
            </a:r>
            <a:br>
              <a:rPr lang="en-US" dirty="0" smtClean="0"/>
            </a:br>
            <a:r>
              <a:rPr lang="en-US" dirty="0" smtClean="0"/>
              <a:t>(Write their answers on the other 2 interview sheets.)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28670"/>
            <a:ext cx="1767869" cy="19459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194" y="2613526"/>
            <a:ext cx="1843412" cy="202907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0588" y="2613526"/>
            <a:ext cx="1843412" cy="202907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ight Arrow 8"/>
          <p:cNvSpPr/>
          <p:nvPr/>
        </p:nvSpPr>
        <p:spPr>
          <a:xfrm rot="1850500">
            <a:off x="1804412" y="3898016"/>
            <a:ext cx="789534" cy="62817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8327465">
            <a:off x="6077186" y="3597335"/>
            <a:ext cx="789534" cy="62817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6460646">
            <a:off x="4663407" y="4369519"/>
            <a:ext cx="789534" cy="62817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4442" y="2588559"/>
            <a:ext cx="34036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54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0" y="4000178"/>
            <a:ext cx="2159000" cy="215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You Have Finished </a:t>
            </a:r>
            <a:br>
              <a:rPr lang="en-US" dirty="0" smtClean="0"/>
            </a:br>
            <a:r>
              <a:rPr lang="en-US" dirty="0" smtClean="0"/>
              <a:t>All 3 Interviews…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20" y="1544498"/>
            <a:ext cx="8412180" cy="53135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8000"/>
                </a:solidFill>
              </a:rPr>
              <a:t>Answer the following reflection questions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8000"/>
                </a:solidFill>
              </a:rPr>
              <a:t>in your notebook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How were the answers the</a:t>
            </a:r>
            <a:r>
              <a:rPr lang="en-US" dirty="0" smtClean="0">
                <a:solidFill>
                  <a:srgbClr val="0000FF"/>
                </a:solidFill>
              </a:rPr>
              <a:t> same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How were they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Did the answers change by </a:t>
            </a:r>
            <a:r>
              <a:rPr lang="en-US" dirty="0" smtClean="0">
                <a:solidFill>
                  <a:srgbClr val="FF6600"/>
                </a:solidFill>
              </a:rPr>
              <a:t>identity group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smtClean="0"/>
              <a:t>(maybe by the amount of privilege a person has?)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0330" y="2639189"/>
            <a:ext cx="1295400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7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19" y="1544498"/>
            <a:ext cx="8719197" cy="53135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Interview a family member </a:t>
            </a:r>
          </a:p>
          <a:p>
            <a:pPr marL="0" indent="0" algn="ctr">
              <a:buNone/>
            </a:pPr>
            <a:r>
              <a:rPr lang="en-US" dirty="0"/>
              <a:t>o</a:t>
            </a:r>
            <a:r>
              <a:rPr lang="en-US" dirty="0" smtClean="0"/>
              <a:t>n the same axis of identity.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421" y="3024463"/>
            <a:ext cx="4121123" cy="310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4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3162</TotalTime>
  <Words>233</Words>
  <Application>Microsoft Macintosh PowerPoint</Application>
  <PresentationFormat>On-screen Show (4:3)</PresentationFormat>
  <Paragraphs>44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Gender Studies                                ID-11  Ms. Lindsay </vt:lpstr>
      <vt:lpstr>WHAT WE LIKED…</vt:lpstr>
      <vt:lpstr>1. Pick 1 axis of identity  (gender, race, or nationality)</vt:lpstr>
      <vt:lpstr>  2. Get 2 pages of worksheets for JUST the axis you chose. (There will be 4 total interviews, front &amp; back.)  </vt:lpstr>
      <vt:lpstr>3. Independently, YOU answer the questions on one worksheet. </vt:lpstr>
      <vt:lpstr>POSSIBLE RACE CATEGORIES  White Black Latino  Native American  Asian  Pacific Islander Other </vt:lpstr>
      <vt:lpstr>4. Interview 2 other people about the axis of identity you chose.  (Write their answers on the other 2 interview sheets.)  </vt:lpstr>
      <vt:lpstr>When You Have Finished  All 3 Interviews…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Studies                                ID-11  Ms. Lindsay </dc:title>
  <dc:creator>Lindsay Lyons</dc:creator>
  <cp:lastModifiedBy>Lindsay Lyons</cp:lastModifiedBy>
  <cp:revision>15</cp:revision>
  <cp:lastPrinted>2014-09-30T13:17:52Z</cp:lastPrinted>
  <dcterms:created xsi:type="dcterms:W3CDTF">2014-09-28T16:22:54Z</dcterms:created>
  <dcterms:modified xsi:type="dcterms:W3CDTF">2014-09-30T21:05:39Z</dcterms:modified>
</cp:coreProperties>
</file>