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9" r:id="rId4"/>
    <p:sldId id="258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08" autoAdjust="0"/>
  </p:normalViewPr>
  <p:slideViewPr>
    <p:cSldViewPr snapToGrid="0" snapToObjects="1">
      <p:cViewPr varScale="1">
        <p:scale>
          <a:sx n="79" d="100"/>
          <a:sy n="79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A3D11-8DA3-814B-A67A-6B0BE9B60DE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5FE1B-6670-7549-86A9-AF5CEB44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Girls, do you </a:t>
            </a:r>
            <a:r>
              <a:rPr lang="en-US" b="1" i="1" dirty="0" smtClean="0"/>
              <a:t>like</a:t>
            </a:r>
            <a:r>
              <a:rPr lang="en-US" dirty="0" smtClean="0"/>
              <a:t> being girls?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Boys, do you think life would be </a:t>
            </a:r>
            <a:r>
              <a:rPr lang="en-US" b="1" i="1" dirty="0" smtClean="0"/>
              <a:t>easier</a:t>
            </a:r>
            <a:r>
              <a:rPr lang="en-US" dirty="0" smtClean="0"/>
              <a:t> as a girl?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FE1B-6670-7549-86A9-AF5CEB44EB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9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“Being Woman” by Kim Dominguez (from </a:t>
            </a:r>
            <a:r>
              <a:rPr lang="en-US" i="1" dirty="0" smtClean="0"/>
              <a:t>Revolutionizing Education</a:t>
            </a:r>
            <a:r>
              <a:rPr lang="en-US" dirty="0" smtClean="0"/>
              <a:t>) 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created in the act of oppressing women…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man with a girl only 15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Mothers let your daughters become mothers way too soon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housewives…so tired of cleaning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Grandfathers make granddaughters give them a massage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take my shows off, rub my feet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 THEM EARLY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TRADITIONS GOING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Abuse so tired of abuse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holes in the wall punched by angry men covered with pictures of fake smiles…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 seeking happiness as all the rest in this place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NOT your mother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not my mother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what if I don’t feel like cleaning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 dishes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peeling potatoes?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that means I won’t be a good mom then I’ll do the unthinkable and not have kids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hear people judging 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they think they’re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rude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should wear makeup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should lose weight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I oppress food consuming it violently, the only thing that doesn’t swing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be in control, no talking, no sex, no apologies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 want what I want all I need just like this world is money$$$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HATE when people only have time for a two minute conversation and ask how you are doing…fine, nothing… thinking to myself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they really want to know?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don’t care I blurt out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Eviction, corruption, and mutilation of my body, house, neighborhood, relationships…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all this stress, oppress, and chores cause I’m not a man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good luck with that as he turns around and starts to walk away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walk away…turn away…run away…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all men do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are clams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 are crowbars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quote by a god fearing Christian man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I a crowbar? Do I pry? Do I go too far? Should I wear makeup?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bathroom reading my seventeen, my,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teenbeat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feeling schizophrenic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to myself thank god for dishwashers, I’ll get up and load the dishes, or throw away my magazines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proud “feminist” who still feels fat, ugly and scared of men at the end of the day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dreams of romance while she’s sleeping 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FE1B-6670-7549-86A9-AF5CEB44EB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Like</a:t>
            </a:r>
            <a:r>
              <a:rPr lang="en-US" baseline="0" dirty="0" smtClean="0"/>
              <a:t> a Girl video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FE1B-6670-7549-86A9-AF5CEB44EB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identity (what you think you are)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FF"/>
                </a:solidFill>
              </a:rPr>
              <a:t>biological, genitals, physical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ideas that treat people badly because of their sex / putting people down because of their sex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8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FE1B-6670-7549-86A9-AF5CEB44EB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video</a:t>
            </a:r>
            <a:r>
              <a:rPr lang="en-US" b="1" baseline="0" dirty="0" smtClean="0"/>
              <a:t> with lyrics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FE1B-6670-7549-86A9-AF5CEB44EB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8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*“we” could mean society and/or the</a:t>
            </a:r>
            <a:r>
              <a:rPr lang="en-US" baseline="0" dirty="0" smtClean="0"/>
              <a:t> class </a:t>
            </a:r>
          </a:p>
          <a:p>
            <a:r>
              <a:rPr lang="en-US" b="1" baseline="0" dirty="0" smtClean="0"/>
              <a:t>Show MSNBC’s response video to </a:t>
            </a:r>
            <a:r>
              <a:rPr lang="en-US" b="1" baseline="0" dirty="0" err="1" smtClean="0"/>
              <a:t>Miley</a:t>
            </a:r>
            <a:r>
              <a:rPr lang="en-US" b="1" baseline="0" dirty="0" smtClean="0"/>
              <a:t> Cyrus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FE1B-6670-7549-86A9-AF5CEB44EB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the word double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FE1B-6670-7549-86A9-AF5CEB44EB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0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0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7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0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F530-86EF-7F41-AC92-79D5813E6164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EB8F-E6B1-E248-AEBC-1944E074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  ID-6 </a:t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873250"/>
            <a:ext cx="8921750" cy="469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What is gender and how can it be privileged?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Now: </a:t>
            </a:r>
            <a:r>
              <a:rPr lang="en-US" sz="3600" dirty="0" smtClean="0">
                <a:solidFill>
                  <a:srgbClr val="0000FF"/>
                </a:solidFill>
              </a:rPr>
              <a:t>How are females treated </a:t>
            </a:r>
            <a:r>
              <a:rPr lang="en-US" sz="3600" dirty="0" smtClean="0"/>
              <a:t>differently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than males in our society? 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Today: Understanding Bias (Obama) </a:t>
            </a:r>
          </a:p>
        </p:txBody>
      </p:sp>
    </p:spTree>
    <p:extLst>
      <p:ext uri="{BB962C8B-B14F-4D97-AF65-F5344CB8AC3E}">
        <p14:creationId xmlns:p14="http://schemas.microsoft.com/office/powerpoint/2010/main" val="279542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146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What Don’t You Like About Being A Girl?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i="1" dirty="0" smtClean="0"/>
              <a:t>By Eve </a:t>
            </a:r>
            <a:r>
              <a:rPr lang="en-US" sz="1600" i="1" dirty="0" err="1" smtClean="0"/>
              <a:t>Ensler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88146"/>
            <a:ext cx="9144000" cy="5669854"/>
          </a:xfrm>
        </p:spPr>
        <p:txBody>
          <a:bodyPr numCol="2" spcCol="182880"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Girls can’t control anything </a:t>
            </a:r>
          </a:p>
          <a:p>
            <a:pPr marL="0" indent="0">
              <a:buNone/>
            </a:pPr>
            <a:r>
              <a:rPr lang="en-US" sz="2800" dirty="0" smtClean="0"/>
              <a:t>Boys can do whatever they want</a:t>
            </a:r>
          </a:p>
          <a:p>
            <a:pPr marL="0" indent="0">
              <a:buNone/>
            </a:pPr>
            <a:r>
              <a:rPr lang="en-US" sz="2800" dirty="0" smtClean="0"/>
              <a:t>My brother is adored. </a:t>
            </a:r>
          </a:p>
          <a:p>
            <a:pPr marL="0" indent="0">
              <a:buNone/>
            </a:pPr>
            <a:r>
              <a:rPr lang="en-US" sz="2800" dirty="0" smtClean="0"/>
              <a:t>I am ignored</a:t>
            </a:r>
          </a:p>
          <a:p>
            <a:pPr marL="0" indent="0">
              <a:buNone/>
            </a:pPr>
            <a:r>
              <a:rPr lang="en-US" sz="2800" dirty="0" smtClean="0"/>
              <a:t>My boobs, people talking </a:t>
            </a:r>
          </a:p>
          <a:p>
            <a:pPr marL="0" indent="0">
              <a:buNone/>
            </a:pPr>
            <a:r>
              <a:rPr lang="en-US" sz="2800" dirty="0" smtClean="0"/>
              <a:t>about my boobs</a:t>
            </a:r>
          </a:p>
          <a:p>
            <a:pPr marL="0" indent="0">
              <a:buNone/>
            </a:pPr>
            <a:r>
              <a:rPr lang="en-US" sz="2800" dirty="0" smtClean="0"/>
              <a:t>People assuming you can’t do something </a:t>
            </a:r>
          </a:p>
          <a:p>
            <a:pPr marL="0" indent="0">
              <a:buNone/>
            </a:pPr>
            <a:r>
              <a:rPr lang="en-US" sz="2800" dirty="0" smtClean="0"/>
              <a:t>My boobs, it all changed with my boobs</a:t>
            </a:r>
          </a:p>
          <a:p>
            <a:pPr marL="0" indent="0">
              <a:buNone/>
            </a:pPr>
            <a:r>
              <a:rPr lang="en-US" sz="2800" dirty="0" smtClean="0"/>
              <a:t>Blood, cramps, seven days</a:t>
            </a:r>
          </a:p>
          <a:p>
            <a:pPr marL="0" indent="0">
              <a:buNone/>
            </a:pPr>
            <a:r>
              <a:rPr lang="en-US" sz="2800" dirty="0" smtClean="0"/>
              <a:t>People thinking you are weak </a:t>
            </a:r>
          </a:p>
          <a:p>
            <a:pPr marL="0" indent="0">
              <a:buNone/>
            </a:pPr>
            <a:r>
              <a:rPr lang="en-US" sz="2800" dirty="0" smtClean="0"/>
              <a:t>A girl can get pregnant</a:t>
            </a:r>
          </a:p>
          <a:p>
            <a:pPr marL="0" indent="0">
              <a:buNone/>
            </a:pPr>
            <a:r>
              <a:rPr lang="en-US" sz="2800" dirty="0" smtClean="0"/>
              <a:t>You have to do your hair</a:t>
            </a:r>
          </a:p>
          <a:p>
            <a:pPr marL="0" indent="0">
              <a:buNone/>
            </a:pPr>
            <a:r>
              <a:rPr lang="en-US" sz="2800" dirty="0" smtClean="0"/>
              <a:t>You have to remove your hair </a:t>
            </a:r>
          </a:p>
          <a:p>
            <a:pPr marL="0" indent="0">
              <a:buNone/>
            </a:pPr>
            <a:r>
              <a:rPr lang="en-US" sz="2800" dirty="0" smtClean="0"/>
              <a:t>Wash and iron clothes</a:t>
            </a:r>
          </a:p>
          <a:p>
            <a:pPr marL="0" indent="0">
              <a:buNone/>
            </a:pPr>
            <a:r>
              <a:rPr lang="en-US" sz="2800" dirty="0" smtClean="0"/>
              <a:t>More chances of being raped</a:t>
            </a:r>
          </a:p>
          <a:p>
            <a:pPr marL="0" indent="0">
              <a:buNone/>
            </a:pPr>
            <a:r>
              <a:rPr lang="en-US" sz="2800" dirty="0" smtClean="0"/>
              <a:t>Have to take care of husbands and kids</a:t>
            </a:r>
          </a:p>
          <a:p>
            <a:pPr marL="0" indent="0">
              <a:buNone/>
            </a:pPr>
            <a:r>
              <a:rPr lang="en-US" sz="2800" dirty="0" smtClean="0"/>
              <a:t>Girls can’t work even though </a:t>
            </a:r>
          </a:p>
          <a:p>
            <a:pPr marL="0" indent="0">
              <a:buNone/>
            </a:pPr>
            <a:r>
              <a:rPr lang="en-US" sz="2800" dirty="0" smtClean="0"/>
              <a:t>   they are educated.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639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00561"/>
          </a:xfrm>
        </p:spPr>
        <p:txBody>
          <a:bodyPr/>
          <a:lstStyle/>
          <a:p>
            <a:r>
              <a:rPr lang="en-US" dirty="0" smtClean="0"/>
              <a:t>Why do we see girls as </a:t>
            </a:r>
            <a:br>
              <a:rPr lang="en-US" dirty="0" smtClean="0"/>
            </a:br>
            <a:r>
              <a:rPr lang="en-US" dirty="0" smtClean="0"/>
              <a:t>less than boys?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58" y="2688274"/>
            <a:ext cx="24003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2296"/>
            <a:ext cx="3592558" cy="3568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370" y="2845706"/>
            <a:ext cx="3312629" cy="42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7569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0" y="1143000"/>
            <a:ext cx="563459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Gender –</a:t>
            </a:r>
          </a:p>
          <a:p>
            <a:pPr marL="0" indent="0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0000FF"/>
                </a:solidFill>
              </a:rPr>
              <a:t>Sex –</a:t>
            </a:r>
          </a:p>
          <a:p>
            <a:pPr marL="0" indent="0">
              <a:buNone/>
            </a:pPr>
            <a:endParaRPr lang="en-US" sz="4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008000"/>
                </a:solidFill>
              </a:rPr>
              <a:t>Sexism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smtClean="0">
                <a:solidFill>
                  <a:srgbClr val="008000"/>
                </a:solidFill>
              </a:rPr>
              <a:t>– </a:t>
            </a:r>
            <a:endParaRPr lang="en-US" sz="40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690" y="0"/>
            <a:ext cx="336831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606" y="4064000"/>
            <a:ext cx="1661038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6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69313"/>
          </a:xfrm>
        </p:spPr>
        <p:txBody>
          <a:bodyPr>
            <a:normAutofit/>
          </a:bodyPr>
          <a:lstStyle/>
          <a:p>
            <a:r>
              <a:rPr lang="en-US" dirty="0" smtClean="0"/>
              <a:t>Do you know Robin </a:t>
            </a:r>
            <a:r>
              <a:rPr lang="en-US" dirty="0" err="1" smtClean="0"/>
              <a:t>Thicke’s</a:t>
            </a:r>
            <a:r>
              <a:rPr lang="en-US" dirty="0" smtClean="0"/>
              <a:t> song “Blurred Lines?”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it about?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316" y="4323541"/>
            <a:ext cx="3240258" cy="25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3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396"/>
            <a:ext cx="9144000" cy="67356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 we think about him for writing this song?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At the 2013 VMAs, </a:t>
            </a:r>
            <a:r>
              <a:rPr lang="en-US" sz="4000" dirty="0" err="1" smtClean="0"/>
              <a:t>Miley</a:t>
            </a:r>
            <a:r>
              <a:rPr lang="en-US" sz="4000" dirty="0" smtClean="0"/>
              <a:t> Cyrus </a:t>
            </a:r>
            <a:r>
              <a:rPr lang="en-US" sz="4000" dirty="0" err="1" smtClean="0"/>
              <a:t>twerked</a:t>
            </a:r>
            <a:r>
              <a:rPr lang="en-US" sz="4000" dirty="0" smtClean="0"/>
              <a:t> to this song.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What do we think of her for doing that?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914" y="3417310"/>
            <a:ext cx="2794266" cy="20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1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60" y="4258766"/>
            <a:ext cx="5867375" cy="229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862"/>
            <a:ext cx="9144000" cy="82653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HOMEWORK </a:t>
            </a:r>
            <a:endParaRPr lang="en-US" sz="3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592" y="5096682"/>
            <a:ext cx="4593407" cy="179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u="sng" dirty="0" smtClean="0">
                <a:solidFill>
                  <a:srgbClr val="0000FF"/>
                </a:solidFill>
              </a:rPr>
              <a:t>double standard 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1" y="783669"/>
            <a:ext cx="5576664" cy="34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0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655</Words>
  <Application>Microsoft Macintosh PowerPoint</Application>
  <PresentationFormat>On-screen Show (4:3)</PresentationFormat>
  <Paragraphs>98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Gender Studies                                ID-6  Ms. Lindsay </vt:lpstr>
      <vt:lpstr>What Don’t You Like About Being A Girl? By Eve Ensler</vt:lpstr>
      <vt:lpstr>Why do we see girls as  less than boys?</vt:lpstr>
      <vt:lpstr>VOCABULARY</vt:lpstr>
      <vt:lpstr>Do you know Robin Thicke’s song “Blurred Lines?”   What is it about? </vt:lpstr>
      <vt:lpstr>What do we think about him for writing this song?   At the 2013 VMAs, Miley Cyrus twerked to this song.     What do we think of her for doing that?</vt:lpstr>
      <vt:lpstr>HOMEWORK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Lyons</dc:creator>
  <cp:lastModifiedBy>Lindsay Lyons</cp:lastModifiedBy>
  <cp:revision>26</cp:revision>
  <cp:lastPrinted>2014-09-16T13:48:47Z</cp:lastPrinted>
  <dcterms:created xsi:type="dcterms:W3CDTF">2014-09-14T13:14:31Z</dcterms:created>
  <dcterms:modified xsi:type="dcterms:W3CDTF">2014-09-18T22:03:35Z</dcterms:modified>
</cp:coreProperties>
</file>