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66" autoAdjust="0"/>
  </p:normalViewPr>
  <p:slideViewPr>
    <p:cSldViewPr snapToGrid="0" snapToObjects="1">
      <p:cViewPr varScale="1">
        <p:scale>
          <a:sx n="83" d="100"/>
          <a:sy n="83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1DDD4-DA74-134F-AB46-85D6C6581C1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9B0E2-0D92-E446-83FD-F0C38781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Physical/cultural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Institutionalized discrimination/not</a:t>
            </a:r>
            <a:r>
              <a:rPr lang="en-US" sz="1200" baseline="0" dirty="0" smtClean="0"/>
              <a:t> as much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26F1-9FCD-034C-8D61-890FFDFAA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= current census</a:t>
            </a:r>
            <a:r>
              <a:rPr lang="en-US" baseline="0" dirty="0" smtClean="0"/>
              <a:t> form, Right = experimental (many Latino/as check “other race” &amp; write in Latino/similar term)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www.pewresearch.org</a:t>
            </a:r>
            <a:r>
              <a:rPr lang="en-US" baseline="0" dirty="0" smtClean="0"/>
              <a:t>/fact-tank/2014/03/14/u-s-census-looking-at-big-changes-in-how-it-asks-about-race-and-ethnicity/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0E2-0D92-E446-83FD-F0C38781D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0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0E2-0D92-E446-83FD-F0C38781D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in groups, then share 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0E2-0D92-E446-83FD-F0C38781D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1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watch it – no</a:t>
            </a:r>
            <a:r>
              <a:rPr lang="en-US" baseline="0" dirty="0" smtClean="0"/>
              <a:t> written assignment tonight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0E2-0D92-E446-83FD-F0C38781DB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3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50F3-0E99-BE4A-A906-C813FCE74330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04AC-BF2A-CD47-AE3C-3F3451D2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  ID</a:t>
            </a:r>
            <a:r>
              <a:rPr lang="en-US" dirty="0" smtClean="0"/>
              <a:t>-8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92250"/>
            <a:ext cx="8921750" cy="5365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</a:t>
            </a:r>
            <a:r>
              <a:rPr lang="en-US" sz="3400" dirty="0" smtClean="0">
                <a:solidFill>
                  <a:srgbClr val="FF0000"/>
                </a:solidFill>
              </a:rPr>
              <a:t>How do different races experience our society?</a:t>
            </a:r>
            <a:endParaRPr lang="en-US" sz="3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</a:t>
            </a:r>
            <a:r>
              <a:rPr lang="en-US" sz="3400" dirty="0" smtClean="0">
                <a:solidFill>
                  <a:srgbClr val="0000FF"/>
                </a:solidFill>
              </a:rPr>
              <a:t>: </a:t>
            </a:r>
            <a:r>
              <a:rPr lang="en-US" sz="3400" b="1" u="sng" dirty="0" smtClean="0">
                <a:solidFill>
                  <a:srgbClr val="0000FF"/>
                </a:solidFill>
              </a:rPr>
              <a:t>Read</a:t>
            </a:r>
            <a:r>
              <a:rPr lang="en-US" sz="3400" dirty="0" smtClean="0">
                <a:solidFill>
                  <a:srgbClr val="0000FF"/>
                </a:solidFill>
              </a:rPr>
              <a:t> the article at your table.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Each person will write </a:t>
            </a:r>
            <a:r>
              <a:rPr lang="en-US" sz="3400" b="1" u="sng" dirty="0" smtClean="0">
                <a:solidFill>
                  <a:srgbClr val="0000FF"/>
                </a:solidFill>
              </a:rPr>
              <a:t>1 comment or question</a:t>
            </a:r>
            <a:r>
              <a:rPr lang="en-US" sz="3400" dirty="0" smtClean="0">
                <a:solidFill>
                  <a:srgbClr val="0000FF"/>
                </a:solidFill>
              </a:rPr>
              <a:t>. </a:t>
            </a:r>
            <a:r>
              <a:rPr lang="en-US" sz="3400" dirty="0" smtClean="0">
                <a:solidFill>
                  <a:srgbClr val="0000FF"/>
                </a:solidFill>
              </a:rPr>
              <a:t>Discuss as a group &amp; determine the </a:t>
            </a:r>
            <a:r>
              <a:rPr lang="en-US" sz="3400" b="1" u="sng" dirty="0" smtClean="0">
                <a:solidFill>
                  <a:srgbClr val="0000FF"/>
                </a:solidFill>
              </a:rPr>
              <a:t>main idea</a:t>
            </a:r>
            <a:r>
              <a:rPr lang="en-US" sz="3400" dirty="0" smtClean="0">
                <a:solidFill>
                  <a:srgbClr val="0000FF"/>
                </a:solidFill>
              </a:rPr>
              <a:t>. </a:t>
            </a:r>
            <a:endParaRPr lang="en-US" sz="3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</a:t>
            </a:r>
            <a:r>
              <a:rPr lang="en-US" sz="3400" dirty="0" smtClean="0">
                <a:solidFill>
                  <a:srgbClr val="008000"/>
                </a:solidFill>
              </a:rPr>
              <a:t>Transgender Statistics &amp; article </a:t>
            </a:r>
            <a:endParaRPr lang="en-US" sz="3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8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56" y="3805098"/>
            <a:ext cx="2173244" cy="144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021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793"/>
            <a:ext cx="6373982" cy="5577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Race – </a:t>
            </a:r>
          </a:p>
          <a:p>
            <a:pPr marL="0" indent="0">
              <a:buNone/>
            </a:pPr>
            <a:endParaRPr lang="en-US" sz="6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Ethnicity –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</a:rPr>
              <a:t>Racism–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0"/>
            <a:ext cx="24511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182" y="2492616"/>
            <a:ext cx="2312818" cy="1601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396" y="5132451"/>
            <a:ext cx="2604603" cy="17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2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should we use “race” &amp; “ethnicity”?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738"/>
            <a:ext cx="4774300" cy="574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057" y="1143001"/>
            <a:ext cx="412394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8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1471"/>
          </a:xfrm>
        </p:spPr>
        <p:txBody>
          <a:bodyPr>
            <a:normAutofit/>
          </a:bodyPr>
          <a:lstStyle/>
          <a:p>
            <a:r>
              <a:rPr lang="en-US" dirty="0" smtClean="0"/>
              <a:t>Is racism always obvious?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457200" y="209708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11064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else do people experience “subtle” racism?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808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845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02"/>
            <a:ext cx="8229600" cy="5028199"/>
          </a:xfrm>
        </p:spPr>
        <p:txBody>
          <a:bodyPr>
            <a:normAutofit/>
          </a:bodyPr>
          <a:lstStyle/>
          <a:p>
            <a:r>
              <a:rPr lang="en-US" dirty="0" smtClean="0"/>
              <a:t>What other race/ethnic group should have a video? What would the actors say?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does “subtle” racism exist?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the effects of this type of racism?</a:t>
            </a:r>
          </a:p>
          <a:p>
            <a:endParaRPr lang="en-US" dirty="0"/>
          </a:p>
          <a:p>
            <a:r>
              <a:rPr lang="en-US" dirty="0" smtClean="0"/>
              <a:t>How can we stop this type of racism?  </a:t>
            </a:r>
          </a:p>
        </p:txBody>
      </p:sp>
    </p:spTree>
    <p:extLst>
      <p:ext uri="{BB962C8B-B14F-4D97-AF65-F5344CB8AC3E}">
        <p14:creationId xmlns:p14="http://schemas.microsoft.com/office/powerpoint/2010/main" val="305602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3820"/>
          </a:xfrm>
        </p:spPr>
        <p:txBody>
          <a:bodyPr>
            <a:normAutofit/>
          </a:bodyPr>
          <a:lstStyle/>
          <a:p>
            <a:r>
              <a:rPr lang="en-US" dirty="0" smtClean="0"/>
              <a:t>HOMEWORK: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Bring headphones tomorrow!!!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91101" b="-91101"/>
          <a:stretch>
            <a:fillRect/>
          </a:stretch>
        </p:blipFill>
        <p:spPr>
          <a:xfrm>
            <a:off x="457200" y="259294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8890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237</Words>
  <Application>Microsoft Macintosh PowerPoint</Application>
  <PresentationFormat>On-screen Show (4:3)</PresentationFormat>
  <Paragraphs>39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Gender Studies                                ID-8  Ms. Lindsay </vt:lpstr>
      <vt:lpstr>VOCABULARY</vt:lpstr>
      <vt:lpstr>How should we use “race” &amp; “ethnicity”?</vt:lpstr>
      <vt:lpstr>Is racism always obvious?</vt:lpstr>
      <vt:lpstr>How else do people experience “subtle” racism? </vt:lpstr>
      <vt:lpstr>Discussion</vt:lpstr>
      <vt:lpstr>HOMEWORK:  Bring headphones tomorrow!!!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ID-8  Ms. Lindsay </dc:title>
  <dc:creator>Lindsay Lyons</dc:creator>
  <cp:lastModifiedBy>Lindsay Lyons</cp:lastModifiedBy>
  <cp:revision>20</cp:revision>
  <dcterms:created xsi:type="dcterms:W3CDTF">2014-09-21T12:54:50Z</dcterms:created>
  <dcterms:modified xsi:type="dcterms:W3CDTF">2014-09-22T20:46:31Z</dcterms:modified>
</cp:coreProperties>
</file>