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sldIdLst>
    <p:sldId id="274" r:id="rId2"/>
    <p:sldId id="273" r:id="rId3"/>
    <p:sldId id="270" r:id="rId4"/>
    <p:sldId id="271" r:id="rId5"/>
    <p:sldId id="272" r:id="rId6"/>
    <p:sldId id="256" r:id="rId7"/>
    <p:sldId id="257" r:id="rId8"/>
    <p:sldId id="260" r:id="rId9"/>
    <p:sldId id="258" r:id="rId10"/>
    <p:sldId id="259" r:id="rId11"/>
    <p:sldId id="263" r:id="rId12"/>
    <p:sldId id="264" r:id="rId13"/>
    <p:sldId id="275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4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5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7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2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2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5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0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September 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2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September 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1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6"/>
            <a:ext cx="8229600" cy="1143000"/>
          </a:xfrm>
        </p:spPr>
        <p:txBody>
          <a:bodyPr/>
          <a:lstStyle/>
          <a:p>
            <a:r>
              <a:rPr lang="en-US" u="sng" dirty="0" smtClean="0"/>
              <a:t>CHOOSE ONE QUOTE &amp; RESPOND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583"/>
            <a:ext cx="8229600" cy="54989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“If we don’t learn from the past we’re bound to repeat it.”</a:t>
            </a:r>
          </a:p>
          <a:p>
            <a:pPr algn="ctr"/>
            <a:r>
              <a:rPr lang="en-US" b="1" dirty="0" smtClean="0"/>
              <a:t>Unknown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“</a:t>
            </a:r>
            <a:r>
              <a:rPr lang="en-US" dirty="0"/>
              <a:t>All our ancient history…is no more than accepted fiction.”</a:t>
            </a:r>
          </a:p>
          <a:p>
            <a:pPr algn="ctr"/>
            <a:r>
              <a:rPr lang="en-US" b="1" dirty="0" smtClean="0"/>
              <a:t>Voltaire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/>
              <a:t>“History is written by the winners.”</a:t>
            </a:r>
          </a:p>
          <a:p>
            <a:pPr algn="ctr"/>
            <a:r>
              <a:rPr lang="en-US" b="1" dirty="0"/>
              <a:t>Alex Haley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0"/>
            <a:ext cx="5200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6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143000"/>
            <a:ext cx="635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7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15" y="545123"/>
            <a:ext cx="8116603" cy="58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3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/>
              <a:t>bias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Definition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242285"/>
          </a:xfrm>
        </p:spPr>
        <p:txBody>
          <a:bodyPr>
            <a:norm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http://</a:t>
            </a:r>
            <a:r>
              <a:rPr lang="en-US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www.youtube.com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/</a:t>
            </a:r>
            <a:r>
              <a:rPr lang="en-US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watch?v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=iYhCn0jf46U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6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Point?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 EVERYTHING.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Brilliant thoughts &amp; questions</a:t>
            </a:r>
          </a:p>
          <a:p>
            <a:pPr marL="0" indent="0" algn="ctr">
              <a:buNone/>
            </a:pPr>
            <a:r>
              <a:rPr lang="en-US" dirty="0" smtClean="0"/>
              <a:t> will go on the wall!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9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Rules for Discussion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See poster.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5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222747"/>
          </a:xfrm>
        </p:spPr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www.tolerance.org</a:t>
            </a:r>
            <a:r>
              <a:rPr lang="en-US" dirty="0" smtClean="0"/>
              <a:t>/sites/default/files/general/tt_santa_turban_activity_2010.pdf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8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about your picture: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1) What kind of emotions instantly come to you when   </a:t>
            </a:r>
            <a:br>
              <a:rPr lang="en-US" dirty="0" smtClean="0"/>
            </a:br>
            <a:r>
              <a:rPr lang="en-US" dirty="0" smtClean="0"/>
              <a:t>     you see this picture?</a:t>
            </a:r>
            <a:br>
              <a:rPr lang="en-US" dirty="0" smtClean="0"/>
            </a:br>
            <a:r>
              <a:rPr lang="en-US" dirty="0" smtClean="0"/>
              <a:t>2) Where do you think you learned about this </a:t>
            </a:r>
            <a:br>
              <a:rPr lang="en-US" dirty="0" smtClean="0"/>
            </a:br>
            <a:r>
              <a:rPr lang="en-US" dirty="0" smtClean="0"/>
              <a:t>     individual?</a:t>
            </a:r>
            <a:br>
              <a:rPr lang="en-US" dirty="0" smtClean="0"/>
            </a:br>
            <a:r>
              <a:rPr lang="en-US" dirty="0" smtClean="0"/>
              <a:t>3) Who taught you about this individual?</a:t>
            </a:r>
            <a:br>
              <a:rPr lang="en-US" dirty="0" smtClean="0"/>
            </a:br>
            <a:r>
              <a:rPr lang="en-US" dirty="0" smtClean="0"/>
              <a:t>     What did they teach you?</a:t>
            </a:r>
            <a:br>
              <a:rPr lang="en-US" dirty="0" smtClean="0"/>
            </a:br>
            <a:r>
              <a:rPr lang="en-US" dirty="0" smtClean="0"/>
              <a:t>4) How has the media (TV, movies, books, stories) </a:t>
            </a:r>
            <a:br>
              <a:rPr lang="en-US" dirty="0" smtClean="0"/>
            </a:br>
            <a:r>
              <a:rPr lang="en-US" dirty="0" smtClean="0"/>
              <a:t>     shaped your image of this individual?</a:t>
            </a:r>
            <a:br>
              <a:rPr lang="en-US" dirty="0" smtClean="0"/>
            </a:br>
            <a:r>
              <a:rPr lang="en-US" dirty="0" smtClean="0"/>
              <a:t>5) How long have you known about this individual?</a:t>
            </a:r>
            <a:br>
              <a:rPr lang="en-US" dirty="0" smtClean="0"/>
            </a:br>
            <a:r>
              <a:rPr lang="en-US" dirty="0" smtClean="0"/>
              <a:t>6) Have you ever personally seen this individual?</a:t>
            </a:r>
            <a:br>
              <a:rPr lang="en-US" dirty="0" smtClean="0"/>
            </a:br>
            <a:r>
              <a:rPr lang="en-US" dirty="0" smtClean="0"/>
              <a:t>7) Have you ever seen someone dressed like this </a:t>
            </a:r>
            <a:br>
              <a:rPr lang="en-US" dirty="0" smtClean="0"/>
            </a:br>
            <a:r>
              <a:rPr lang="en-US" dirty="0" smtClean="0"/>
              <a:t>     individual?</a:t>
            </a:r>
            <a:br>
              <a:rPr lang="en-US" dirty="0" smtClean="0"/>
            </a:br>
            <a:r>
              <a:rPr lang="en-US" dirty="0" smtClean="0"/>
              <a:t>8) Have you ever personally known someone who looks </a:t>
            </a:r>
            <a:br>
              <a:rPr lang="en-US" dirty="0" smtClean="0"/>
            </a:br>
            <a:r>
              <a:rPr lang="en-US" dirty="0" smtClean="0"/>
              <a:t>     like this individual?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4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 is different in the two images?</a:t>
            </a:r>
          </a:p>
          <a:p>
            <a:r>
              <a:rPr lang="en-US" dirty="0"/>
              <a:t>Looking at our responses we've recorded on the board, what is similar or different about them? Why?</a:t>
            </a:r>
          </a:p>
          <a:p>
            <a:r>
              <a:rPr lang="en-US" dirty="0"/>
              <a:t>Does it matter that most of you have had some experience with Santa during your lifetime? Why or why not?</a:t>
            </a:r>
          </a:p>
          <a:p>
            <a:r>
              <a:rPr lang="en-US" dirty="0"/>
              <a:t>Would your responses to the image of the turban change if you knew someone personally for many years that wore one?</a:t>
            </a:r>
          </a:p>
          <a:p>
            <a:r>
              <a:rPr lang="en-US" dirty="0"/>
              <a:t>What do you think we can learn from what we've done here?</a:t>
            </a:r>
          </a:p>
        </p:txBody>
      </p:sp>
    </p:spTree>
    <p:extLst>
      <p:ext uri="{BB962C8B-B14F-4D97-AF65-F5344CB8AC3E}">
        <p14:creationId xmlns:p14="http://schemas.microsoft.com/office/powerpoint/2010/main" val="371313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we see things?</a:t>
            </a:r>
            <a:br>
              <a:rPr lang="en-US" dirty="0" smtClean="0"/>
            </a:br>
            <a:r>
              <a:rPr lang="en-US" dirty="0" smtClean="0"/>
              <a:t>Does that make it true?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6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825500"/>
            <a:ext cx="36576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4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92" y="685811"/>
            <a:ext cx="4296508" cy="553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7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0"/>
            <a:ext cx="4500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79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213</Words>
  <Application>Microsoft Macintosh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CHOOSE ONE QUOTE &amp; RESPOND</vt:lpstr>
      <vt:lpstr>Rules for Discussion </vt:lpstr>
      <vt:lpstr>http://www.tolerance.org/sites/default/files/general/tt_santa_turban_activity_2010.pdf</vt:lpstr>
      <vt:lpstr>Answer about your picture:</vt:lpstr>
      <vt:lpstr>Discussion Questions </vt:lpstr>
      <vt:lpstr>How do we see things? Does that make it true?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bias? </vt:lpstr>
      <vt:lpstr>http://www.youtube.com/watch?v=iYhCn0jf46U</vt:lpstr>
      <vt:lpstr>What’s the Point?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see things? Does that make it true?</dc:title>
  <dc:creator>Lindsay Lyons</dc:creator>
  <cp:lastModifiedBy>Lindsay Lyons</cp:lastModifiedBy>
  <cp:revision>8</cp:revision>
  <dcterms:created xsi:type="dcterms:W3CDTF">2012-09-03T15:39:27Z</dcterms:created>
  <dcterms:modified xsi:type="dcterms:W3CDTF">2013-09-03T17:16:02Z</dcterms:modified>
</cp:coreProperties>
</file>