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20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A4A6734C-E115-4BC5-9FB0-F9BF6FABFDA0}" type="datetimeFigureOut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eachertube.com/viewVideo.php?video_id=17807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fkkvwOiErh4&amp;feature=player_embedd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hild-1st.typepad.com/my_weblog/2010/08/use-stories-with-visual-cues-to-help-your-child-remember-what-you-teach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Styles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Lyons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2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think </a:t>
            </a:r>
            <a:br>
              <a:rPr lang="en-US" dirty="0" smtClean="0"/>
            </a:br>
            <a:r>
              <a:rPr lang="en-US" dirty="0" smtClean="0"/>
              <a:t>you learn best?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best ways you remember stuff?</a:t>
            </a:r>
          </a:p>
          <a:p>
            <a:pPr lvl="1"/>
            <a:r>
              <a:rPr lang="en-US" dirty="0" smtClean="0"/>
              <a:t>Songs</a:t>
            </a:r>
          </a:p>
          <a:p>
            <a:pPr lvl="1"/>
            <a:r>
              <a:rPr lang="en-US" dirty="0" smtClean="0"/>
              <a:t>Acronym (PEMDAS)</a:t>
            </a:r>
          </a:p>
          <a:p>
            <a:pPr lvl="1"/>
            <a:r>
              <a:rPr lang="en-US" dirty="0" smtClean="0"/>
              <a:t>Dance steps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11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Basic Learning Styles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Kinesthetic: </a:t>
            </a:r>
            <a:r>
              <a:rPr lang="en-US" dirty="0" smtClean="0"/>
              <a:t>move around </a:t>
            </a:r>
          </a:p>
          <a:p>
            <a:r>
              <a:rPr lang="en-US" b="1" dirty="0" smtClean="0"/>
              <a:t>Auditory: </a:t>
            </a:r>
            <a:r>
              <a:rPr lang="en-US" dirty="0" smtClean="0"/>
              <a:t>hearing </a:t>
            </a:r>
          </a:p>
          <a:p>
            <a:r>
              <a:rPr lang="en-US" b="1" dirty="0" smtClean="0"/>
              <a:t>Visual: </a:t>
            </a:r>
            <a:r>
              <a:rPr lang="en-US" dirty="0" smtClean="0"/>
              <a:t>seeing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828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kinesthetic learning.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arts of speech</a:t>
            </a:r>
          </a:p>
          <a:p>
            <a:pPr lvl="1"/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://teachertube.com/viewVideo.php?video_id=178070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Can anyone remember all 8?  </a:t>
            </a:r>
          </a:p>
          <a:p>
            <a:pPr marL="320040" lvl="4" indent="0">
              <a:buNone/>
            </a:pPr>
            <a:endParaRPr lang="en-US" dirty="0" smtClean="0"/>
          </a:p>
          <a:p>
            <a:pPr marL="320040" lvl="4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59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auditory learning.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 States</a:t>
            </a:r>
          </a:p>
          <a:p>
            <a:pPr lvl="1"/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://www.youtube.com/watch?v=fkkvwOiErh4&amp;feature=player_embedded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Can anyone remember all 50?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93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visual learning.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 I use an apostrophe? </a:t>
            </a:r>
          </a:p>
          <a:p>
            <a:r>
              <a:rPr lang="en-US" dirty="0" smtClean="0"/>
              <a:t>Is it: “boys” or “boy’s”?  </a:t>
            </a:r>
          </a:p>
          <a:p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://child-1st.typepad.com/my_weblog/2010/08/use-stories-with-visual-cues-to-help-your-child-remember-what-you-teach.html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Can you remember when to use an apostrophe?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71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5884242"/>
          </a:xfrm>
        </p:spPr>
        <p:txBody>
          <a:bodyPr/>
          <a:lstStyle/>
          <a:p>
            <a:r>
              <a:rPr lang="en-US" dirty="0" smtClean="0"/>
              <a:t>Tomorrow, we will see which list of facts you remember best!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00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handout.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honestly.  </a:t>
            </a:r>
          </a:p>
          <a:p>
            <a:r>
              <a:rPr lang="en-US" dirty="0" smtClean="0"/>
              <a:t>Knowing </a:t>
            </a:r>
            <a:r>
              <a:rPr lang="en-US" i="1" dirty="0" smtClean="0"/>
              <a:t>how</a:t>
            </a:r>
            <a:r>
              <a:rPr lang="en-US" dirty="0" smtClean="0"/>
              <a:t> you learn is the first step to being a stronger student. </a:t>
            </a:r>
          </a:p>
          <a:p>
            <a:endParaRPr lang="en-US" dirty="0"/>
          </a:p>
          <a:p>
            <a:r>
              <a:rPr lang="en-US" dirty="0" smtClean="0"/>
              <a:t>If you are finished, compare your answers to the person next to you.  Are they similar?  Different?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92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8</TotalTime>
  <Words>218</Words>
  <Application>Microsoft Macintosh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Sketchbook</vt:lpstr>
      <vt:lpstr>Learning Styles </vt:lpstr>
      <vt:lpstr>How do you think  you learn best?</vt:lpstr>
      <vt:lpstr>3 Basic Learning Styles </vt:lpstr>
      <vt:lpstr>Let’s try kinesthetic learning.</vt:lpstr>
      <vt:lpstr>Let’s try auditory learning. </vt:lpstr>
      <vt:lpstr>Let’s try visual learning. </vt:lpstr>
      <vt:lpstr>Tomorrow, we will see which list of facts you remember best!</vt:lpstr>
      <vt:lpstr>Complete the handout.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Styles </dc:title>
  <dc:creator>Lindsay Lyons</dc:creator>
  <cp:lastModifiedBy>Lindsay Lyons</cp:lastModifiedBy>
  <cp:revision>3</cp:revision>
  <dcterms:created xsi:type="dcterms:W3CDTF">2013-01-28T15:09:57Z</dcterms:created>
  <dcterms:modified xsi:type="dcterms:W3CDTF">2013-01-28T15:18:07Z</dcterms:modified>
</cp:coreProperties>
</file>