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3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289" autoAdjust="0"/>
    <p:restoredTop sz="87223" autoAdjust="0"/>
  </p:normalViewPr>
  <p:slideViewPr>
    <p:cSldViewPr snapToGrid="0" snapToObjects="1">
      <p:cViewPr varScale="1">
        <p:scale>
          <a:sx n="85" d="100"/>
          <a:sy n="85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47CE7-D388-8B46-ABC4-C44BCB40BEB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23A8-06B0-6D45-86C5-C7D7A3F64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MI: </a:t>
            </a:r>
            <a:r>
              <a:rPr lang="en-US" sz="1200" dirty="0" smtClean="0"/>
              <a:t>Media</a:t>
            </a:r>
            <a:r>
              <a:rPr lang="en-US" sz="1200" baseline="0" dirty="0" smtClean="0"/>
              <a:t> shows men as violent, which leads to men being violent in real life. </a:t>
            </a:r>
            <a:endParaRPr lang="en-US" sz="1200" dirty="0" smtClean="0"/>
          </a:p>
          <a:p>
            <a:r>
              <a:rPr lang="en-US" dirty="0" smtClean="0"/>
              <a:t>H/H: </a:t>
            </a:r>
            <a:r>
              <a:rPr lang="en-US" sz="1200" dirty="0" smtClean="0"/>
              <a:t>Hurt /</a:t>
            </a:r>
            <a:r>
              <a:rPr lang="en-US" sz="1200" baseline="0" dirty="0" smtClean="0"/>
              <a:t> </a:t>
            </a:r>
            <a:r>
              <a:rPr lang="en-US" sz="1200" dirty="0" smtClean="0"/>
              <a:t>Helps</a:t>
            </a:r>
            <a:r>
              <a:rPr lang="en-US" sz="1200" baseline="0" dirty="0" smtClean="0"/>
              <a:t> (video points this out)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E: </a:t>
            </a:r>
            <a:r>
              <a:rPr lang="en-US" sz="1200" dirty="0" smtClean="0"/>
              <a:t>Movies</a:t>
            </a:r>
            <a:r>
              <a:rPr lang="en-US" sz="1200" baseline="0" dirty="0" smtClean="0"/>
              <a:t> show men with guns, school shooting, Batman movie shooting 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Ana: The</a:t>
            </a:r>
            <a:r>
              <a:rPr lang="en-US" sz="1200" baseline="0" dirty="0" smtClean="0"/>
              <a:t> race of the shooters was white. 1 got mental help instead of prison.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23A8-06B0-6D45-86C5-C7D7A3F641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9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MI: </a:t>
            </a:r>
            <a:r>
              <a:rPr lang="en-US" sz="1200" dirty="0" smtClean="0"/>
              <a:t>The</a:t>
            </a:r>
            <a:r>
              <a:rPr lang="en-US" sz="1200" baseline="0" dirty="0" smtClean="0"/>
              <a:t> guy wants to hurt the girls who don</a:t>
            </a:r>
            <a:r>
              <a:rPr lang="fr-FR" sz="1200" baseline="0" dirty="0" smtClean="0"/>
              <a:t>’</a:t>
            </a:r>
            <a:r>
              <a:rPr lang="en-US" sz="1200" baseline="0" dirty="0" smtClean="0"/>
              <a:t>t have sex with him. </a:t>
            </a:r>
            <a:endParaRPr lang="en-US" sz="1200" dirty="0" smtClean="0"/>
          </a:p>
          <a:p>
            <a:r>
              <a:rPr lang="en-US" dirty="0" smtClean="0"/>
              <a:t>H/H: Hurt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E: </a:t>
            </a:r>
            <a:r>
              <a:rPr lang="en-US" sz="1200" dirty="0" smtClean="0"/>
              <a:t>Makes</a:t>
            </a:r>
            <a:r>
              <a:rPr lang="en-US" sz="1200" baseline="0" dirty="0" smtClean="0"/>
              <a:t> a video &amp; manifesto about punishing girls who say no to him </a:t>
            </a:r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</a:t>
            </a:r>
            <a:r>
              <a:rPr lang="en-US" sz="1200" dirty="0" smtClean="0"/>
              <a:t>Boys should express their feelings in a non-violent way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23A8-06B0-6D45-86C5-C7D7A3F641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0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0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4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1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1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3AD6-B419-FC46-BAAA-D8D71BE07A22}" type="datetimeFigureOut">
              <a:rPr lang="en-US" smtClean="0"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371B-0A1E-2143-972C-D05A8D76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6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MED-12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How are the media’s messages affecting men?</a:t>
            </a:r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 </a:t>
            </a:r>
            <a:r>
              <a:rPr lang="en-US" sz="34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3400" dirty="0" smtClean="0">
                <a:solidFill>
                  <a:srgbClr val="0000FF"/>
                </a:solidFill>
              </a:rPr>
              <a:t>: How do you think men are affected by the media? (What messages do they receive? How do they feel about themselves? How do they act?)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Work on the packet – finish 3 of the 5 texts by Wednesday, Dec. 11</a:t>
            </a:r>
            <a:r>
              <a:rPr lang="en-US" sz="3400" baseline="30000" dirty="0" smtClean="0">
                <a:solidFill>
                  <a:srgbClr val="008000"/>
                </a:solidFill>
              </a:rPr>
              <a:t>th</a:t>
            </a:r>
            <a:r>
              <a:rPr lang="en-US" sz="3400" dirty="0" smtClean="0">
                <a:solidFill>
                  <a:srgbClr val="008000"/>
                </a:solidFill>
              </a:rPr>
              <a:t>. 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01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trailer for </a:t>
            </a:r>
            <a:r>
              <a:rPr lang="en-US" i="1" dirty="0" smtClean="0"/>
              <a:t>Tough Guise 2, </a:t>
            </a:r>
            <a:r>
              <a:rPr lang="en-US" dirty="0" smtClean="0"/>
              <a:t>how does the media affect men?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9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3"/>
            <a:ext cx="8229600" cy="1143000"/>
          </a:xfrm>
        </p:spPr>
        <p:txBody>
          <a:bodyPr/>
          <a:lstStyle/>
          <a:p>
            <a:r>
              <a:rPr lang="en-US" i="1" dirty="0" smtClean="0"/>
              <a:t>Tough Guise 2 </a:t>
            </a:r>
            <a:r>
              <a:rPr lang="en-US" dirty="0" smtClean="0"/>
              <a:t>trailer</a:t>
            </a:r>
            <a:endParaRPr lang="en-US" i="1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623733"/>
              </p:ext>
            </p:extLst>
          </p:nvPr>
        </p:nvGraphicFramePr>
        <p:xfrm>
          <a:off x="0" y="1195293"/>
          <a:ext cx="9144000" cy="66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84941"/>
                <a:gridCol w="2794000"/>
                <a:gridCol w="2779059"/>
              </a:tblGrid>
              <a:tr h="59147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 Idea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Help/Hurt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Evidence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Analysis</a:t>
                      </a:r>
                      <a:endParaRPr lang="en-US" sz="3000" dirty="0"/>
                    </a:p>
                  </a:txBody>
                  <a:tcPr/>
                </a:tc>
              </a:tr>
              <a:tr h="5608839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13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795"/>
            <a:ext cx="8229600" cy="3863050"/>
          </a:xfrm>
        </p:spPr>
        <p:txBody>
          <a:bodyPr>
            <a:normAutofit/>
          </a:bodyPr>
          <a:lstStyle/>
          <a:p>
            <a:r>
              <a:rPr lang="en-US" dirty="0" smtClean="0"/>
              <a:t>As we watch the </a:t>
            </a:r>
            <a:r>
              <a:rPr lang="en-US" i="1" dirty="0" smtClean="0"/>
              <a:t>Law and Order: SVU </a:t>
            </a:r>
            <a:r>
              <a:rPr lang="en-US" dirty="0" smtClean="0"/>
              <a:t>episode called </a:t>
            </a:r>
            <a:r>
              <a:rPr lang="en-US" dirty="0" smtClean="0">
                <a:solidFill>
                  <a:srgbClr val="0000FF"/>
                </a:solidFill>
              </a:rPr>
              <a:t>“Holden’s Manifesto,”</a:t>
            </a:r>
            <a:r>
              <a:rPr lang="en-US" dirty="0" smtClean="0"/>
              <a:t> please look for </a:t>
            </a:r>
            <a:r>
              <a:rPr lang="en-US" b="1" dirty="0" smtClean="0">
                <a:solidFill>
                  <a:srgbClr val="FF0080"/>
                </a:solidFill>
              </a:rPr>
              <a:t>evidence</a:t>
            </a:r>
            <a:r>
              <a:rPr lang="en-US" dirty="0" smtClean="0"/>
              <a:t> to write in your organizer.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4845"/>
            <a:ext cx="9144000" cy="294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9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3"/>
            <a:ext cx="8229600" cy="1143000"/>
          </a:xfrm>
        </p:spPr>
        <p:txBody>
          <a:bodyPr/>
          <a:lstStyle/>
          <a:p>
            <a:r>
              <a:rPr lang="en-US" dirty="0" smtClean="0"/>
              <a:t>SVU episode “</a:t>
            </a:r>
            <a:r>
              <a:rPr lang="en-US" dirty="0"/>
              <a:t>H</a:t>
            </a:r>
            <a:r>
              <a:rPr lang="en-US" dirty="0" smtClean="0"/>
              <a:t>olden’s Manifesto”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681882"/>
              </p:ext>
            </p:extLst>
          </p:nvPr>
        </p:nvGraphicFramePr>
        <p:xfrm>
          <a:off x="0" y="1195293"/>
          <a:ext cx="9144000" cy="66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84941"/>
                <a:gridCol w="2794000"/>
                <a:gridCol w="2779059"/>
              </a:tblGrid>
              <a:tr h="59147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 Idea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Help/Hurt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Evidence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Analysis</a:t>
                      </a:r>
                      <a:endParaRPr lang="en-US" sz="3000" dirty="0"/>
                    </a:p>
                  </a:txBody>
                  <a:tcPr/>
                </a:tc>
              </a:tr>
              <a:tr h="5608839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56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a true story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255" y="2626311"/>
            <a:ext cx="6311745" cy="4432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7384" y="1618197"/>
            <a:ext cx="7142743" cy="166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“Texts” </a:t>
            </a:r>
            <a:br>
              <a:rPr lang="en-US" dirty="0" smtClean="0"/>
            </a:br>
            <a:r>
              <a:rPr lang="en-US" i="1" dirty="0" smtClean="0"/>
              <a:t>(Choices for 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Isla Vista feminist response (#</a:t>
            </a:r>
            <a:r>
              <a:rPr lang="en-US" dirty="0" err="1" smtClean="0"/>
              <a:t>YesAllWomen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Images of guns replaces with thumbs up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439087"/>
            <a:ext cx="4037954" cy="2687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6147" y="3439088"/>
            <a:ext cx="3660653" cy="268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52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281</Words>
  <Application>Microsoft Macintosh PowerPoint</Application>
  <PresentationFormat>On-screen Show (4:3)</PresentationFormat>
  <Paragraphs>33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Gender Studies                              MED-12 Ms. Lindsay </vt:lpstr>
      <vt:lpstr>According to the trailer for Tough Guise 2, how does the media affect men? </vt:lpstr>
      <vt:lpstr>Tough Guise 2 trailer</vt:lpstr>
      <vt:lpstr>As we watch the Law and Order: SVU episode called “Holden’s Manifesto,” please look for evidence to write in your organizer.</vt:lpstr>
      <vt:lpstr>SVU episode “Holden’s Manifesto”</vt:lpstr>
      <vt:lpstr>Based on a true story </vt:lpstr>
      <vt:lpstr>Related “Texts”  (Choices for homework)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MED-11 Ms. Lindsay </dc:title>
  <dc:creator>Lindsay Lyons</dc:creator>
  <cp:lastModifiedBy>Lindsay Lyons</cp:lastModifiedBy>
  <cp:revision>19</cp:revision>
  <dcterms:created xsi:type="dcterms:W3CDTF">2014-11-27T19:10:24Z</dcterms:created>
  <dcterms:modified xsi:type="dcterms:W3CDTF">2014-12-03T17:08:46Z</dcterms:modified>
</cp:coreProperties>
</file>