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61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091" autoAdjust="0"/>
    <p:restoredTop sz="89438" autoAdjust="0"/>
  </p:normalViewPr>
  <p:slideViewPr>
    <p:cSldViewPr snapToGrid="0" snapToObjects="1">
      <p:cViewPr varScale="1">
        <p:scale>
          <a:sx n="88" d="100"/>
          <a:sy n="88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26C06-8AF4-4F4F-BF31-3E06EE7F737B}" type="datetimeFigureOut">
              <a:rPr lang="en-US" smtClean="0"/>
              <a:t>12/8/14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EF19E-BD3F-144A-8838-9B43C51FA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10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BB3F-F355-FA46-86D5-AEF270D541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MI: </a:t>
            </a:r>
            <a:r>
              <a:rPr lang="en-US" sz="1200" dirty="0" smtClean="0"/>
              <a:t>Men are expected to</a:t>
            </a:r>
            <a:r>
              <a:rPr lang="en-US" sz="1200" baseline="0" dirty="0" smtClean="0"/>
              <a:t> win rap battles. Rap can lead to violence and hate.; </a:t>
            </a:r>
            <a:r>
              <a:rPr lang="en-US" sz="1200" dirty="0" smtClean="0"/>
              <a:t>Hip-hop</a:t>
            </a:r>
            <a:r>
              <a:rPr lang="en-US" sz="1200" baseline="0" dirty="0" smtClean="0"/>
              <a:t> has no place for women. Women who can rap are hurt.  </a:t>
            </a:r>
          </a:p>
          <a:p>
            <a:r>
              <a:rPr lang="en-US" sz="1200" baseline="0" dirty="0" smtClean="0"/>
              <a:t>H/H: </a:t>
            </a:r>
            <a:r>
              <a:rPr lang="en-US" sz="1200" dirty="0" smtClean="0"/>
              <a:t>Help – media didn’t cover it,</a:t>
            </a:r>
            <a:r>
              <a:rPr lang="en-US" sz="1200" baseline="0" dirty="0" smtClean="0"/>
              <a:t> </a:t>
            </a:r>
            <a:r>
              <a:rPr lang="en-US" sz="1200" dirty="0" smtClean="0"/>
              <a:t>Hurt – women</a:t>
            </a:r>
            <a:r>
              <a:rPr lang="en-US" sz="1200" baseline="0" dirty="0" smtClean="0"/>
              <a:t> &amp; makes men bad; Hurt</a:t>
            </a:r>
          </a:p>
          <a:p>
            <a:r>
              <a:rPr lang="en-US" sz="1200" baseline="0" dirty="0" smtClean="0"/>
              <a:t>E: </a:t>
            </a:r>
            <a:r>
              <a:rPr lang="en-US" sz="1200" dirty="0" smtClean="0"/>
              <a:t>Author is afraid to rap against men</a:t>
            </a:r>
            <a:r>
              <a:rPr lang="en-US" sz="1200" baseline="0" dirty="0" smtClean="0"/>
              <a:t> because they threaten to rape her, History of white men lynching black men; </a:t>
            </a:r>
            <a:r>
              <a:rPr lang="en-US" sz="1200" dirty="0" smtClean="0"/>
              <a:t>History – white</a:t>
            </a:r>
            <a:r>
              <a:rPr lang="en-US" sz="1200" baseline="0" dirty="0" smtClean="0"/>
              <a:t>s killed blacks in the South by lynching, 3 black men burned, shot, raped a woman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A: </a:t>
            </a:r>
            <a:r>
              <a:rPr lang="en-US" sz="1200" dirty="0" smtClean="0"/>
              <a:t>If men lose dominance</a:t>
            </a:r>
            <a:r>
              <a:rPr lang="en-US" sz="1200" baseline="0" dirty="0" smtClean="0"/>
              <a:t>, they may turn </a:t>
            </a:r>
            <a:r>
              <a:rPr lang="en-US" sz="1200" baseline="0" smtClean="0"/>
              <a:t>violent.; </a:t>
            </a:r>
            <a:r>
              <a:rPr lang="en-US" sz="1200" smtClean="0"/>
              <a:t>Hip-hop was created for</a:t>
            </a:r>
            <a:r>
              <a:rPr lang="en-US" sz="1200" baseline="0" smtClean="0"/>
              <a:t> black men to have a space to be powerful. </a:t>
            </a:r>
            <a:endParaRPr lang="en-US" sz="120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smtClean="0"/>
              <a:t>  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EF19E-BD3F-144A-8838-9B43C51FA4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26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it an economic issue? (don’t have money, so exert power in other ways – physically, verbally?)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can’t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 just smile at each other?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men cry? In front of their boys? In front of females?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does the culture of violence exist?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Where/when/how did it start?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does it still exist? (Are black men giving the white producers what they want, or is it genuine?)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does hip-hop treat females?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can we change all of this?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may happen to us if we try to change things?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EF19E-BD3F-144A-8838-9B43C51FA4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31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MI: </a:t>
            </a:r>
            <a:r>
              <a:rPr lang="en-US" sz="1200" dirty="0" smtClean="0"/>
              <a:t>Black men use rap as a way to show masculinity (they</a:t>
            </a:r>
            <a:r>
              <a:rPr lang="en-US" sz="1200" baseline="0" dirty="0" smtClean="0"/>
              <a:t> have been oppressed in history)</a:t>
            </a:r>
            <a:r>
              <a:rPr lang="en-US" sz="1200" dirty="0" smtClean="0"/>
              <a:t>,</a:t>
            </a:r>
            <a:r>
              <a:rPr lang="en-US" sz="1200" baseline="0" dirty="0" smtClean="0"/>
              <a:t> but this leads to violence.; </a:t>
            </a:r>
            <a:r>
              <a:rPr lang="en-US" sz="1200" dirty="0" smtClean="0"/>
              <a:t>(Black)</a:t>
            </a:r>
            <a:r>
              <a:rPr lang="en-US" sz="1200" baseline="0" dirty="0" smtClean="0"/>
              <a:t> r</a:t>
            </a:r>
            <a:r>
              <a:rPr lang="en-US" sz="1200" dirty="0" smtClean="0"/>
              <a:t>appers will do anything (violence</a:t>
            </a:r>
            <a:r>
              <a:rPr lang="en-US" sz="1200" baseline="0" dirty="0" smtClean="0"/>
              <a:t>, misogyny, subordinate others) to get power. In history, white people have controlled them. </a:t>
            </a:r>
            <a:endParaRPr lang="en-US" sz="1200" dirty="0" smtClean="0"/>
          </a:p>
          <a:p>
            <a:r>
              <a:rPr lang="en-US" dirty="0" smtClean="0"/>
              <a:t>H/H: Hurt</a:t>
            </a:r>
          </a:p>
          <a:p>
            <a:r>
              <a:rPr lang="en-US" dirty="0" smtClean="0"/>
              <a:t>E: </a:t>
            </a:r>
            <a:r>
              <a:rPr lang="en-US" sz="1200" dirty="0" smtClean="0"/>
              <a:t>Homicide</a:t>
            </a:r>
            <a:r>
              <a:rPr lang="en-US" sz="1200" baseline="0" dirty="0" smtClean="0"/>
              <a:t> victims are mostly black men, White men built a highway through the Bronx; </a:t>
            </a:r>
            <a:r>
              <a:rPr lang="en-US" sz="1200" dirty="0" smtClean="0"/>
              <a:t>White people get money</a:t>
            </a:r>
            <a:r>
              <a:rPr lang="en-US" sz="1200" baseline="0" dirty="0" smtClean="0"/>
              <a:t> easier, black men use violence (guns) &amp; body size </a:t>
            </a:r>
          </a:p>
          <a:p>
            <a:r>
              <a:rPr lang="en-US" sz="1200" baseline="0" dirty="0" smtClean="0"/>
              <a:t>Use of the n-word (reclaim) </a:t>
            </a:r>
          </a:p>
          <a:p>
            <a:r>
              <a:rPr lang="en-US" sz="1200" baseline="0" dirty="0" smtClean="0"/>
              <a:t>A: 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EF19E-BD3F-144A-8838-9B43C51FA4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41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2A0-7C79-A441-87DB-A586AF30506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649E-C13E-AF48-BFCB-5F53CBB1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3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2A0-7C79-A441-87DB-A586AF30506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649E-C13E-AF48-BFCB-5F53CBB1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2A0-7C79-A441-87DB-A586AF30506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649E-C13E-AF48-BFCB-5F53CBB1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2A0-7C79-A441-87DB-A586AF30506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649E-C13E-AF48-BFCB-5F53CBB1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2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2A0-7C79-A441-87DB-A586AF30506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649E-C13E-AF48-BFCB-5F53CBB1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2A0-7C79-A441-87DB-A586AF30506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649E-C13E-AF48-BFCB-5F53CBB1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6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2A0-7C79-A441-87DB-A586AF30506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649E-C13E-AF48-BFCB-5F53CBB1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8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2A0-7C79-A441-87DB-A586AF30506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649E-C13E-AF48-BFCB-5F53CBB1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0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2A0-7C79-A441-87DB-A586AF30506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649E-C13E-AF48-BFCB-5F53CBB1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0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2A0-7C79-A441-87DB-A586AF30506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649E-C13E-AF48-BFCB-5F53CBB1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2A0-7C79-A441-87DB-A586AF30506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649E-C13E-AF48-BFCB-5F53CBB1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6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922A0-7C79-A441-87DB-A586AF30506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5649E-C13E-AF48-BFCB-5F53CBB1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6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1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Gender Studies                              MED</a:t>
            </a:r>
            <a:r>
              <a:rPr lang="en-US" smtClean="0"/>
              <a:t>-14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Ms. Lindsay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1458694"/>
            <a:ext cx="8668584" cy="5399306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Aim: What messages does hip hop music send to men (and women)?</a:t>
            </a:r>
          </a:p>
          <a:p>
            <a:pPr marL="0" lvl="1" indent="0"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400" dirty="0" smtClean="0">
                <a:solidFill>
                  <a:srgbClr val="0000FF"/>
                </a:solidFill>
              </a:rPr>
              <a:t>Do Now </a:t>
            </a:r>
            <a:r>
              <a:rPr lang="en-US" sz="3400" u="sng" dirty="0" smtClean="0">
                <a:solidFill>
                  <a:srgbClr val="0000FF"/>
                </a:solidFill>
              </a:rPr>
              <a:t>(IN YOUR GROUP)</a:t>
            </a:r>
            <a:r>
              <a:rPr lang="en-US" sz="3400" dirty="0" smtClean="0">
                <a:solidFill>
                  <a:srgbClr val="0000FF"/>
                </a:solidFill>
              </a:rPr>
              <a:t>: Read the article and try to fill in the row of your organizer called: </a:t>
            </a:r>
            <a:r>
              <a:rPr lang="en-US" sz="3400" b="1" dirty="0" smtClean="0">
                <a:solidFill>
                  <a:srgbClr val="0000FF"/>
                </a:solidFill>
              </a:rPr>
              <a:t>Freestyle Rap Battle article. 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3400" smtClean="0">
                <a:solidFill>
                  <a:srgbClr val="008000"/>
                </a:solidFill>
              </a:rPr>
              <a:t>HW Due: </a:t>
            </a:r>
            <a:r>
              <a:rPr lang="en-US" sz="3400" dirty="0" smtClean="0">
                <a:solidFill>
                  <a:srgbClr val="008000"/>
                </a:solidFill>
              </a:rPr>
              <a:t>3 of the 5 texts on the 3</a:t>
            </a:r>
            <a:r>
              <a:rPr lang="en-US" sz="3400" baseline="30000" dirty="0" smtClean="0">
                <a:solidFill>
                  <a:srgbClr val="008000"/>
                </a:solidFill>
              </a:rPr>
              <a:t>rd</a:t>
            </a:r>
            <a:r>
              <a:rPr lang="en-US" sz="3400" dirty="0" smtClean="0">
                <a:solidFill>
                  <a:srgbClr val="008000"/>
                </a:solidFill>
              </a:rPr>
              <a:t> page of your yellow packet are due </a:t>
            </a:r>
            <a:r>
              <a:rPr lang="en-US" sz="3400" b="1" u="sng" dirty="0" smtClean="0">
                <a:solidFill>
                  <a:srgbClr val="008000"/>
                </a:solidFill>
              </a:rPr>
              <a:t>Wednesday, December 10</a:t>
            </a:r>
            <a:r>
              <a:rPr lang="en-US" sz="3400" b="1" u="sng" baseline="30000" dirty="0" smtClean="0">
                <a:solidFill>
                  <a:srgbClr val="008000"/>
                </a:solidFill>
              </a:rPr>
              <a:t>th</a:t>
            </a:r>
            <a:r>
              <a:rPr lang="en-US" sz="3400" b="1" u="sng" dirty="0" smtClean="0">
                <a:solidFill>
                  <a:srgbClr val="008000"/>
                </a:solidFill>
              </a:rPr>
              <a:t>. </a:t>
            </a:r>
            <a:endParaRPr lang="en-US" sz="3400" b="1" i="1" u="sng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3400" i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368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93"/>
            <a:ext cx="8229600" cy="1143000"/>
          </a:xfrm>
        </p:spPr>
        <p:txBody>
          <a:bodyPr/>
          <a:lstStyle/>
          <a:p>
            <a:r>
              <a:rPr lang="en-US" dirty="0" smtClean="0"/>
              <a:t>Freestyle Rap Battle article</a:t>
            </a:r>
            <a:endParaRPr lang="en-US" dirty="0"/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175197"/>
              </p:ext>
            </p:extLst>
          </p:nvPr>
        </p:nvGraphicFramePr>
        <p:xfrm>
          <a:off x="0" y="1195293"/>
          <a:ext cx="9144000" cy="6614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434353"/>
                <a:gridCol w="2644588"/>
                <a:gridCol w="2779059"/>
              </a:tblGrid>
              <a:tr h="591476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Main Idea 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Help/Hurt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Evidence 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Analysis</a:t>
                      </a:r>
                      <a:endParaRPr lang="en-US" sz="3000" dirty="0"/>
                    </a:p>
                  </a:txBody>
                  <a:tcPr/>
                </a:tc>
              </a:tr>
              <a:tr h="5608839"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055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795"/>
            <a:ext cx="8229600" cy="3863050"/>
          </a:xfrm>
        </p:spPr>
        <p:txBody>
          <a:bodyPr>
            <a:normAutofit/>
          </a:bodyPr>
          <a:lstStyle/>
          <a:p>
            <a:r>
              <a:rPr lang="en-US" dirty="0" smtClean="0"/>
              <a:t>As we watch the </a:t>
            </a:r>
            <a:r>
              <a:rPr lang="en-US" i="1" dirty="0" smtClean="0">
                <a:solidFill>
                  <a:srgbClr val="0000FF"/>
                </a:solidFill>
              </a:rPr>
              <a:t>Hip Hop: Beyond Beats &amp; Rhymes</a:t>
            </a:r>
            <a:r>
              <a:rPr lang="en-US" i="1" dirty="0" smtClean="0"/>
              <a:t>, </a:t>
            </a:r>
            <a:r>
              <a:rPr lang="en-US" dirty="0" smtClean="0"/>
              <a:t>please look for </a:t>
            </a:r>
            <a:r>
              <a:rPr lang="en-US" b="1" dirty="0" smtClean="0">
                <a:solidFill>
                  <a:srgbClr val="FF0080"/>
                </a:solidFill>
              </a:rPr>
              <a:t>evidence</a:t>
            </a:r>
            <a:r>
              <a:rPr lang="en-US" dirty="0" smtClean="0"/>
              <a:t> to write in your organizer.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36935"/>
            <a:ext cx="9144000" cy="332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916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93"/>
            <a:ext cx="8229600" cy="1143000"/>
          </a:xfrm>
        </p:spPr>
        <p:txBody>
          <a:bodyPr/>
          <a:lstStyle/>
          <a:p>
            <a:r>
              <a:rPr lang="en-US" i="1" dirty="0" smtClean="0"/>
              <a:t>Hip Hop: Beyond Beats &amp; Rhymes</a:t>
            </a:r>
            <a:endParaRPr lang="en-US" i="1" dirty="0"/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34743"/>
              </p:ext>
            </p:extLst>
          </p:nvPr>
        </p:nvGraphicFramePr>
        <p:xfrm>
          <a:off x="0" y="1195293"/>
          <a:ext cx="9144000" cy="6614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284941"/>
                <a:gridCol w="2794000"/>
                <a:gridCol w="2779059"/>
              </a:tblGrid>
              <a:tr h="591476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Main Idea 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Help/Hurt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Evidence 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Analysis</a:t>
                      </a:r>
                      <a:endParaRPr lang="en-US" sz="3000" dirty="0"/>
                    </a:p>
                  </a:txBody>
                  <a:tcPr/>
                </a:tc>
              </a:tr>
              <a:tr h="5608839"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964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3125</TotalTime>
  <Words>475</Words>
  <Application>Microsoft Macintosh PowerPoint</Application>
  <PresentationFormat>On-screen Show (4:3)</PresentationFormat>
  <Paragraphs>42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Gender Studies                              MED-14 Ms. Lindsay </vt:lpstr>
      <vt:lpstr>Freestyle Rap Battle article</vt:lpstr>
      <vt:lpstr>As we watch the Hip Hop: Beyond Beats &amp; Rhymes, please look for evidence to write in your organizer.</vt:lpstr>
      <vt:lpstr>Hip Hop: Beyond Beats &amp; Rhymes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Studies                              MED-13 Ms. Lindsay </dc:title>
  <dc:creator>Lindsay Lyons</dc:creator>
  <cp:lastModifiedBy>Lindsay Lyons</cp:lastModifiedBy>
  <cp:revision>16</cp:revision>
  <dcterms:created xsi:type="dcterms:W3CDTF">2014-11-29T15:39:52Z</dcterms:created>
  <dcterms:modified xsi:type="dcterms:W3CDTF">2014-12-08T20:09:15Z</dcterms:modified>
</cp:coreProperties>
</file>