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2" r:id="rId4"/>
    <p:sldId id="265" r:id="rId5"/>
    <p:sldId id="263" r:id="rId6"/>
    <p:sldId id="258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80"/>
    <a:srgbClr val="FFFF66"/>
    <a:srgbClr val="FF8000"/>
    <a:srgbClr val="0080FF"/>
    <a:srgbClr val="8000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4814E-5ECA-C34B-8F39-20C54072B923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BBE08-A258-0443-A2FF-735AB2AA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2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Creepy/Sexist Christmas Songs</a:t>
            </a:r>
          </a:p>
          <a:p>
            <a:r>
              <a:rPr lang="en-US" dirty="0" smtClean="0"/>
              <a:t>Hunger Games &amp;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Katniss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Everdeen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BBE08-A258-0443-A2FF-735AB2AAA9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3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RUBRIC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3D47D-CD0D-7443-8E2F-C7CB34988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*use</a:t>
            </a:r>
            <a:r>
              <a:rPr lang="en-US" baseline="0" dirty="0" smtClean="0"/>
              <a:t> this slide with </a:t>
            </a:r>
            <a:r>
              <a:rPr lang="en-US" baseline="0" dirty="0" err="1" smtClean="0"/>
              <a:t>Sarkeesian’s</a:t>
            </a:r>
            <a:r>
              <a:rPr lang="en-US" baseline="0" dirty="0" smtClean="0"/>
              <a:t> Hunger Games &amp; </a:t>
            </a:r>
            <a:r>
              <a:rPr lang="en-US" baseline="0" dirty="0" err="1" smtClean="0"/>
              <a:t>Katniss</a:t>
            </a:r>
            <a:r>
              <a:rPr lang="en-US" baseline="0" dirty="0" smtClean="0"/>
              <a:t> piece (it makes connections to other media, while the songs pieces does not)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BBE08-A258-0443-A2FF-735AB2AAA9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628-86A5-BB44-BCFE-B6173C682AE8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29F2-24AE-E644-8367-4A290D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628-86A5-BB44-BCFE-B6173C682AE8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29F2-24AE-E644-8367-4A290D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9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628-86A5-BB44-BCFE-B6173C682AE8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29F2-24AE-E644-8367-4A290D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0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628-86A5-BB44-BCFE-B6173C682AE8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29F2-24AE-E644-8367-4A290D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628-86A5-BB44-BCFE-B6173C682AE8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29F2-24AE-E644-8367-4A290D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6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628-86A5-BB44-BCFE-B6173C682AE8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29F2-24AE-E644-8367-4A290D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628-86A5-BB44-BCFE-B6173C682AE8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29F2-24AE-E644-8367-4A290D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628-86A5-BB44-BCFE-B6173C682AE8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29F2-24AE-E644-8367-4A290D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0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628-86A5-BB44-BCFE-B6173C682AE8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29F2-24AE-E644-8367-4A290D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2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628-86A5-BB44-BCFE-B6173C682AE8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29F2-24AE-E644-8367-4A290D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1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628-86A5-BB44-BCFE-B6173C682AE8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29F2-24AE-E644-8367-4A290D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1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7628-86A5-BB44-BCFE-B6173C682AE8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29F2-24AE-E644-8367-4A290D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2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Gender Studies                            </a:t>
            </a:r>
            <a:r>
              <a:rPr lang="en-US" sz="3600" dirty="0" smtClean="0"/>
              <a:t>	</a:t>
            </a:r>
            <a:r>
              <a:rPr lang="en-US" sz="3600" dirty="0" smtClean="0"/>
              <a:t>MED</a:t>
            </a:r>
            <a:r>
              <a:rPr lang="en-US" sz="3600" dirty="0" smtClean="0"/>
              <a:t>-17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Ms. Lindsay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227138"/>
            <a:ext cx="8921750" cy="5630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Aim: What is the final project for </a:t>
            </a:r>
            <a:r>
              <a:rPr lang="en-US" sz="3400" dirty="0" smtClean="0">
                <a:solidFill>
                  <a:srgbClr val="FF0000"/>
                </a:solidFill>
              </a:rPr>
              <a:t>our</a:t>
            </a:r>
            <a:r>
              <a:rPr lang="en-US" sz="3400" dirty="0" smtClean="0">
                <a:solidFill>
                  <a:srgbClr val="FF0000"/>
                </a:solidFill>
              </a:rPr>
              <a:t> Media </a:t>
            </a:r>
            <a:r>
              <a:rPr lang="en-US" sz="3400" dirty="0" smtClean="0">
                <a:solidFill>
                  <a:srgbClr val="FF0000"/>
                </a:solidFill>
              </a:rPr>
              <a:t>Unit?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Do Now: </a:t>
            </a:r>
            <a:r>
              <a:rPr lang="en-US" sz="3400" dirty="0" smtClean="0">
                <a:solidFill>
                  <a:srgbClr val="0000FF"/>
                </a:solidFill>
              </a:rPr>
              <a:t>(</a:t>
            </a:r>
            <a:r>
              <a:rPr lang="en-US" sz="3400" u="sng" dirty="0" smtClean="0">
                <a:solidFill>
                  <a:srgbClr val="0000FF"/>
                </a:solidFill>
              </a:rPr>
              <a:t>ON YOUR OWN):</a:t>
            </a:r>
            <a:r>
              <a:rPr lang="en-US" sz="3400" dirty="0" smtClean="0">
                <a:solidFill>
                  <a:srgbClr val="0000FF"/>
                </a:solidFill>
              </a:rPr>
              <a:t> From the homework texts (yellow packet)…</a:t>
            </a:r>
          </a:p>
          <a:p>
            <a:pPr marL="514350" indent="-514350">
              <a:spcBef>
                <a:spcPts val="0"/>
              </a:spcBef>
              <a:buAutoNum type="arabicParenR"/>
            </a:pPr>
            <a:r>
              <a:rPr lang="en-US" sz="3400" dirty="0" smtClean="0">
                <a:solidFill>
                  <a:srgbClr val="0000FF"/>
                </a:solidFill>
              </a:rPr>
              <a:t>W</a:t>
            </a:r>
            <a:r>
              <a:rPr lang="en-US" sz="3400" dirty="0" smtClean="0">
                <a:solidFill>
                  <a:srgbClr val="0000FF"/>
                </a:solidFill>
              </a:rPr>
              <a:t>hich text was the most </a:t>
            </a:r>
            <a:r>
              <a:rPr lang="en-US" sz="3400" b="1" dirty="0" smtClean="0">
                <a:solidFill>
                  <a:srgbClr val="0000FF"/>
                </a:solidFill>
              </a:rPr>
              <a:t>interesting?</a:t>
            </a:r>
          </a:p>
          <a:p>
            <a:pPr marL="514350" indent="-514350">
              <a:spcBef>
                <a:spcPts val="0"/>
              </a:spcBef>
              <a:buFont typeface="Arial"/>
              <a:buAutoNum type="arabicParenR"/>
            </a:pPr>
            <a:r>
              <a:rPr lang="en-US" sz="3400" dirty="0" smtClean="0">
                <a:solidFill>
                  <a:srgbClr val="0000FF"/>
                </a:solidFill>
              </a:rPr>
              <a:t>Which text was the most </a:t>
            </a:r>
            <a:r>
              <a:rPr lang="en-US" sz="3400" b="1" dirty="0" smtClean="0">
                <a:solidFill>
                  <a:srgbClr val="0000FF"/>
                </a:solidFill>
              </a:rPr>
              <a:t>confusing?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*Any other comments or questions on the packet or the unit so far? </a:t>
            </a:r>
            <a:endParaRPr lang="en-US" sz="34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400" dirty="0" smtClean="0">
                <a:solidFill>
                  <a:srgbClr val="008000"/>
                </a:solidFill>
              </a:rPr>
              <a:t>HW Due Today</a:t>
            </a:r>
            <a:r>
              <a:rPr lang="en-US" sz="3400" dirty="0" smtClean="0">
                <a:solidFill>
                  <a:srgbClr val="008000"/>
                </a:solidFill>
              </a:rPr>
              <a:t>: Seminar Reflection sheet </a:t>
            </a:r>
            <a:endParaRPr lang="en-US" sz="3400" i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80"/>
                </a:solidFill>
              </a:rPr>
              <a:t>FINAL PROJECT </a:t>
            </a:r>
            <a:endParaRPr lang="en-US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 </a:t>
            </a:r>
            <a:r>
              <a:rPr lang="en-US" b="1" dirty="0">
                <a:solidFill>
                  <a:srgbClr val="8000FF"/>
                </a:solidFill>
              </a:rPr>
              <a:t>What impact does the media's portrayal of gender have on its consumers</a:t>
            </a:r>
            <a:r>
              <a:rPr lang="en-US" b="1" dirty="0" smtClean="0">
                <a:solidFill>
                  <a:srgbClr val="8000FF"/>
                </a:solidFill>
              </a:rPr>
              <a:t>?</a:t>
            </a:r>
            <a:endParaRPr lang="en-US" b="1" u="sng" dirty="0" smtClean="0">
              <a:solidFill>
                <a:srgbClr val="8000FF"/>
              </a:solidFill>
            </a:endParaRPr>
          </a:p>
          <a:p>
            <a:endParaRPr lang="en-US" b="1" u="sng" dirty="0"/>
          </a:p>
          <a:p>
            <a:r>
              <a:rPr lang="en-US" dirty="0" smtClean="0"/>
              <a:t>Project: </a:t>
            </a:r>
            <a:r>
              <a:rPr lang="en-US" b="1" dirty="0" smtClean="0">
                <a:solidFill>
                  <a:srgbClr val="0080FF"/>
                </a:solidFill>
              </a:rPr>
              <a:t>Media Critique </a:t>
            </a:r>
            <a:endParaRPr lang="en-US" b="1" dirty="0">
              <a:solidFill>
                <a:srgbClr val="008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670" y="4461883"/>
            <a:ext cx="3947680" cy="22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4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some examples…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Anita </a:t>
            </a:r>
            <a:r>
              <a:rPr lang="en-US" dirty="0" err="1" smtClean="0"/>
              <a:t>Sarkeesian</a:t>
            </a:r>
            <a:r>
              <a:rPr lang="en-US" dirty="0"/>
              <a:t> </a:t>
            </a:r>
            <a:r>
              <a:rPr lang="en-US" dirty="0" smtClean="0"/>
              <a:t>has a ton of media critiques on YouTube (also on her site: </a:t>
            </a:r>
            <a:r>
              <a:rPr lang="en-US" u="sng" dirty="0" err="1" smtClean="0">
                <a:solidFill>
                  <a:srgbClr val="0080FF"/>
                </a:solidFill>
              </a:rPr>
              <a:t>feministfrequency.com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129792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1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55" y="115459"/>
            <a:ext cx="6745363" cy="67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1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 YOUR GROUP</a:t>
            </a:r>
            <a:br>
              <a:rPr lang="en-US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dirty="0" smtClean="0"/>
              <a:t>Read the text and highlight: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0814"/>
            <a:ext cx="8229600" cy="4564849"/>
          </a:xfrm>
          <a:noFill/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80FF"/>
                </a:solidFill>
              </a:rPr>
              <a:t>The CLAIM in blue 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8000"/>
              </a:solidFill>
            </a:endParaRPr>
          </a:p>
          <a:p>
            <a:r>
              <a:rPr lang="en-US" sz="4400" dirty="0" smtClean="0">
                <a:solidFill>
                  <a:srgbClr val="FF0080"/>
                </a:solidFill>
              </a:rPr>
              <a:t>The ARGUMENTS in pink 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80"/>
              </a:solidFill>
            </a:endParaRPr>
          </a:p>
          <a:p>
            <a:r>
              <a:rPr lang="en-US" sz="4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EVIDENCE in yellow</a:t>
            </a:r>
          </a:p>
          <a:p>
            <a:pPr marL="0" indent="0">
              <a:buNone/>
            </a:pPr>
            <a:endParaRPr lang="en-US" sz="1300" dirty="0" smtClean="0">
              <a:solidFill>
                <a:srgbClr val="8000FF"/>
              </a:solidFill>
            </a:endParaRPr>
          </a:p>
          <a:p>
            <a:r>
              <a:rPr lang="en-US" sz="4400" dirty="0" smtClean="0">
                <a:solidFill>
                  <a:srgbClr val="00FF80"/>
                </a:solidFill>
              </a:rPr>
              <a:t>The ANALYSIS in green</a:t>
            </a:r>
            <a:r>
              <a:rPr lang="en-US" sz="4400" dirty="0" smtClean="0">
                <a:solidFill>
                  <a:srgbClr val="FF8000"/>
                </a:solidFill>
              </a:rPr>
              <a:t>/orange</a:t>
            </a:r>
            <a:endParaRPr lang="en-US" sz="4400" dirty="0">
              <a:solidFill>
                <a:srgbClr val="00FF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4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9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you need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49" y="1389129"/>
            <a:ext cx="8564722" cy="5468871"/>
          </a:xfrm>
        </p:spPr>
        <p:txBody>
          <a:bodyPr>
            <a:normAutofit/>
          </a:bodyPr>
          <a:lstStyle/>
          <a:p>
            <a:r>
              <a:rPr lang="en-US" u="sng" dirty="0" smtClean="0"/>
              <a:t>Due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8000"/>
                </a:solidFill>
              </a:rPr>
              <a:t>Monday, Dec</a:t>
            </a:r>
            <a:r>
              <a:rPr lang="en-US" b="1" dirty="0" smtClean="0">
                <a:solidFill>
                  <a:srgbClr val="008000"/>
                </a:solidFill>
              </a:rPr>
              <a:t>ember</a:t>
            </a:r>
            <a:r>
              <a:rPr lang="en-US" b="1" dirty="0" smtClean="0">
                <a:solidFill>
                  <a:srgbClr val="008000"/>
                </a:solidFill>
              </a:rPr>
              <a:t> 22</a:t>
            </a:r>
          </a:p>
          <a:p>
            <a:endParaRPr lang="en-US" b="1" dirty="0">
              <a:solidFill>
                <a:srgbClr val="008000"/>
              </a:solidFill>
            </a:endParaRPr>
          </a:p>
          <a:p>
            <a:r>
              <a:rPr lang="en-US" dirty="0" smtClean="0"/>
              <a:t>Choose </a:t>
            </a:r>
            <a:r>
              <a:rPr lang="en-US" dirty="0"/>
              <a:t>a piece of media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Make a claim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THREE </a:t>
            </a:r>
            <a:r>
              <a:rPr lang="en-US" dirty="0" smtClean="0"/>
              <a:t>arguments </a:t>
            </a:r>
            <a:r>
              <a:rPr lang="en-US" dirty="0"/>
              <a:t>to support your </a:t>
            </a:r>
            <a:r>
              <a:rPr lang="en-US" dirty="0" smtClean="0"/>
              <a:t>claim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Back up each argument with evidence &amp;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98" y="1119107"/>
            <a:ext cx="1968665" cy="12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7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9300"/>
            <a:ext cx="9144000" cy="53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6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382"/>
            <a:ext cx="8229600" cy="1143000"/>
          </a:xfrm>
        </p:spPr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78150"/>
            <a:ext cx="4290943" cy="3794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WRITE DOWN: </a:t>
            </a:r>
          </a:p>
          <a:p>
            <a:pPr marL="514350" indent="-514350" algn="ctr">
              <a:buAutoNum type="arabicParenR"/>
            </a:pPr>
            <a:r>
              <a:rPr lang="en-US" dirty="0" smtClean="0"/>
              <a:t>The name of a piece of media to analyze.</a:t>
            </a:r>
          </a:p>
          <a:p>
            <a:pPr marL="514350" indent="-514350" algn="ctr">
              <a:buAutoNum type="arabicParenR"/>
            </a:pPr>
            <a:r>
              <a:rPr lang="en-US" dirty="0" smtClean="0"/>
              <a:t>Does it help or hurt MEN / WOMEN?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99" y="1680315"/>
            <a:ext cx="4027892" cy="402789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53633" y="2188189"/>
            <a:ext cx="1476153" cy="7183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6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 YOUR GROUP</a:t>
            </a:r>
            <a:br>
              <a:rPr lang="en-US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dirty="0" smtClean="0"/>
              <a:t>Read the text and highlight: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0814"/>
            <a:ext cx="8229600" cy="4564849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solidFill>
                  <a:srgbClr val="FF8000"/>
                </a:solidFill>
              </a:rPr>
              <a:t>The CLAIM in orange 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8000"/>
              </a:solidFill>
            </a:endParaRPr>
          </a:p>
          <a:p>
            <a:r>
              <a:rPr lang="en-US" sz="4400" dirty="0" smtClean="0">
                <a:solidFill>
                  <a:srgbClr val="FF0080"/>
                </a:solidFill>
              </a:rPr>
              <a:t>The ARGUMENTS in pink 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80"/>
              </a:solidFill>
            </a:endParaRPr>
          </a:p>
          <a:p>
            <a:r>
              <a:rPr lang="en-US" sz="4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EVIDENCE in yellow</a:t>
            </a:r>
          </a:p>
          <a:p>
            <a:pPr marL="0" indent="0">
              <a:buNone/>
            </a:pPr>
            <a:endParaRPr lang="en-US" sz="14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4400" dirty="0" smtClean="0">
                <a:solidFill>
                  <a:srgbClr val="8000FF"/>
                </a:solidFill>
              </a:rPr>
              <a:t>The CONNECTIONS in purple </a:t>
            </a:r>
          </a:p>
          <a:p>
            <a:pPr marL="0" indent="0">
              <a:buNone/>
            </a:pPr>
            <a:endParaRPr lang="en-US" sz="1300" dirty="0" smtClean="0">
              <a:solidFill>
                <a:srgbClr val="8000FF"/>
              </a:solidFill>
            </a:endParaRPr>
          </a:p>
          <a:p>
            <a:r>
              <a:rPr lang="en-US" sz="4400" dirty="0" smtClean="0">
                <a:solidFill>
                  <a:srgbClr val="00FF80"/>
                </a:solidFill>
              </a:rPr>
              <a:t>The ANALYSIS in green</a:t>
            </a:r>
            <a:endParaRPr lang="en-US" sz="4400" dirty="0">
              <a:solidFill>
                <a:srgbClr val="00FF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2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257</Words>
  <Application>Microsoft Macintosh PowerPoint</Application>
  <PresentationFormat>On-screen Show (4:3)</PresentationFormat>
  <Paragraphs>55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Gender Studies                             MED-17  Ms. Lindsay </vt:lpstr>
      <vt:lpstr>FINAL PROJECT </vt:lpstr>
      <vt:lpstr>Let’s look at some examples…</vt:lpstr>
      <vt:lpstr>PowerPoint Presentation</vt:lpstr>
      <vt:lpstr>IN YOUR GROUP  Read the text and highlight: </vt:lpstr>
      <vt:lpstr>What you need to know…</vt:lpstr>
      <vt:lpstr>PowerPoint Presentation</vt:lpstr>
      <vt:lpstr>HOMEWORK</vt:lpstr>
      <vt:lpstr>IN YOUR GROUP  Read the text and highlight: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MED-17  Ms. Lindsay </dc:title>
  <dc:creator>Lindsay Lyons</dc:creator>
  <cp:lastModifiedBy>Lindsay Lyons</cp:lastModifiedBy>
  <cp:revision>9</cp:revision>
  <dcterms:created xsi:type="dcterms:W3CDTF">2014-12-12T02:45:30Z</dcterms:created>
  <dcterms:modified xsi:type="dcterms:W3CDTF">2014-12-12T22:05:38Z</dcterms:modified>
</cp:coreProperties>
</file>