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70" r:id="rId3"/>
    <p:sldId id="259" r:id="rId4"/>
    <p:sldId id="260" r:id="rId5"/>
    <p:sldId id="261" r:id="rId6"/>
    <p:sldId id="262" r:id="rId7"/>
    <p:sldId id="263" r:id="rId8"/>
    <p:sldId id="265" r:id="rId9"/>
    <p:sldId id="271" r:id="rId10"/>
    <p:sldId id="269"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8000"/>
    <a:srgbClr val="FF0080"/>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93467-A79B-774B-A248-ABAE09A32552}" type="doc">
      <dgm:prSet loTypeId="urn:microsoft.com/office/officeart/2008/layout/NameandTitleOrganizationalChart" loCatId="" qsTypeId="urn:microsoft.com/office/officeart/2005/8/quickstyle/simple2" qsCatId="simple" csTypeId="urn:microsoft.com/office/officeart/2005/8/colors/accent0_1" csCatId="mainScheme" phldr="1"/>
      <dgm:spPr/>
      <dgm:t>
        <a:bodyPr/>
        <a:lstStyle/>
        <a:p>
          <a:endParaRPr lang="en-US"/>
        </a:p>
      </dgm:t>
    </dgm:pt>
    <dgm:pt modelId="{0DA84F17-A91F-4F45-9134-523E271B1225}">
      <dgm:prSet phldrT="[Text]"/>
      <dgm:spPr/>
      <dgm:t>
        <a:bodyPr/>
        <a:lstStyle/>
        <a:p>
          <a:endParaRPr lang="en-US"/>
        </a:p>
        <a:p>
          <a:r>
            <a:rPr lang="en-US"/>
            <a:t> </a:t>
          </a:r>
        </a:p>
      </dgm:t>
    </dgm:pt>
    <dgm:pt modelId="{D85DFF8F-A077-A64C-9CBC-48006ECFE91B}" type="parTrans" cxnId="{6DEB925A-6E89-C743-9B34-F9DEE2CEB0A0}">
      <dgm:prSet/>
      <dgm:spPr/>
      <dgm:t>
        <a:bodyPr/>
        <a:lstStyle/>
        <a:p>
          <a:endParaRPr lang="en-US"/>
        </a:p>
      </dgm:t>
    </dgm:pt>
    <dgm:pt modelId="{3DEF5934-59CB-214B-9721-334BBBBA2210}" type="sibTrans" cxnId="{6DEB925A-6E89-C743-9B34-F9DEE2CEB0A0}">
      <dgm:prSet/>
      <dgm:spPr/>
      <dgm:t>
        <a:bodyPr/>
        <a:lstStyle/>
        <a:p>
          <a:r>
            <a:rPr lang="en-US"/>
            <a:t>CLAIM</a:t>
          </a:r>
        </a:p>
      </dgm:t>
    </dgm:pt>
    <dgm:pt modelId="{69171E9F-F98A-E54C-9A7C-1BB7A1A0C7C3}" type="asst">
      <dgm:prSet phldrT="[Text]"/>
      <dgm:spPr/>
      <dgm:t>
        <a:bodyPr/>
        <a:lstStyle/>
        <a:p>
          <a:endParaRPr lang="en-US"/>
        </a:p>
        <a:p>
          <a:endParaRPr lang="en-US"/>
        </a:p>
      </dgm:t>
    </dgm:pt>
    <dgm:pt modelId="{8002BCE7-E6E3-B345-AE35-2863FE9F60EB}" type="parTrans" cxnId="{5586A0BB-4033-AE42-9EF5-1B01410C8751}">
      <dgm:prSet/>
      <dgm:spPr/>
      <dgm:t>
        <a:bodyPr/>
        <a:lstStyle/>
        <a:p>
          <a:endParaRPr lang="en-US"/>
        </a:p>
      </dgm:t>
    </dgm:pt>
    <dgm:pt modelId="{4AE599BD-1DFB-3944-8931-F2E7BE310FFC}" type="sibTrans" cxnId="{5586A0BB-4033-AE42-9EF5-1B01410C8751}">
      <dgm:prSet/>
      <dgm:spPr/>
      <dgm:t>
        <a:bodyPr/>
        <a:lstStyle/>
        <a:p>
          <a:r>
            <a:rPr lang="en-US"/>
            <a:t>ARGUMENT</a:t>
          </a:r>
        </a:p>
      </dgm:t>
    </dgm:pt>
    <dgm:pt modelId="{E3035A7D-B4C0-9247-B31C-7A29C77D26E0}" type="asst">
      <dgm:prSet phldrT="[Text]"/>
      <dgm:spPr>
        <a:ln>
          <a:solidFill>
            <a:srgbClr val="0000FF"/>
          </a:solidFill>
        </a:ln>
      </dgm:spPr>
      <dgm:t>
        <a:bodyPr/>
        <a:lstStyle/>
        <a:p>
          <a:endParaRPr lang="en-US"/>
        </a:p>
        <a:p>
          <a:endParaRPr lang="en-US"/>
        </a:p>
      </dgm:t>
    </dgm:pt>
    <dgm:pt modelId="{2524DD99-FCA7-E849-A32F-A29B0F64A796}" type="parTrans" cxnId="{CD8DD4E6-80E1-7A4B-96D6-5F74540737D3}">
      <dgm:prSet/>
      <dgm:spPr/>
      <dgm:t>
        <a:bodyPr/>
        <a:lstStyle/>
        <a:p>
          <a:endParaRPr lang="en-US"/>
        </a:p>
      </dgm:t>
    </dgm:pt>
    <dgm:pt modelId="{E3AB6A91-0AA2-334C-9ECF-473B38E2AECD}" type="sibTrans" cxnId="{CD8DD4E6-80E1-7A4B-96D6-5F74540737D3}">
      <dgm:prSet/>
      <dgm:spPr>
        <a:ln>
          <a:solidFill>
            <a:srgbClr val="0000FF"/>
          </a:solidFill>
        </a:ln>
      </dgm:spPr>
      <dgm:t>
        <a:bodyPr/>
        <a:lstStyle/>
        <a:p>
          <a:r>
            <a:rPr lang="en-US"/>
            <a:t>ARGUMENT</a:t>
          </a:r>
        </a:p>
      </dgm:t>
    </dgm:pt>
    <dgm:pt modelId="{E07E4A6F-D284-B340-9A28-534866FE9176}" type="asst">
      <dgm:prSet phldrT="[Text]"/>
      <dgm:spPr/>
      <dgm:t>
        <a:bodyPr/>
        <a:lstStyle/>
        <a:p>
          <a:endParaRPr lang="en-US"/>
        </a:p>
        <a:p>
          <a:endParaRPr lang="en-US"/>
        </a:p>
        <a:p>
          <a:endParaRPr lang="en-US"/>
        </a:p>
        <a:p>
          <a:endParaRPr lang="en-US"/>
        </a:p>
        <a:p>
          <a:r>
            <a:rPr lang="en-US"/>
            <a:t> </a:t>
          </a:r>
        </a:p>
      </dgm:t>
    </dgm:pt>
    <dgm:pt modelId="{30BB9D50-54CF-DC45-A63B-76F24D0A843F}" type="parTrans" cxnId="{B5C46750-ED13-B142-B8EB-639D317B515E}">
      <dgm:prSet/>
      <dgm:spPr/>
      <dgm:t>
        <a:bodyPr/>
        <a:lstStyle/>
        <a:p>
          <a:endParaRPr lang="en-US"/>
        </a:p>
      </dgm:t>
    </dgm:pt>
    <dgm:pt modelId="{E9C9FADD-2646-6945-8F1C-A68F1C0D2162}" type="sibTrans" cxnId="{B5C46750-ED13-B142-B8EB-639D317B515E}">
      <dgm:prSet custT="1"/>
      <dgm:spPr/>
      <dgm:t>
        <a:bodyPr/>
        <a:lstStyle/>
        <a:p>
          <a:r>
            <a:rPr lang="en-US" sz="1300"/>
            <a:t>EVIDENCE from class</a:t>
          </a:r>
        </a:p>
      </dgm:t>
    </dgm:pt>
    <dgm:pt modelId="{FF790676-2035-5344-8B49-31A2087655FF}" type="asst">
      <dgm:prSet phldrT="[Text]"/>
      <dgm:spPr>
        <a:ln>
          <a:solidFill>
            <a:srgbClr val="0000FF"/>
          </a:solidFill>
        </a:ln>
      </dgm:spPr>
      <dgm:t>
        <a:bodyPr/>
        <a:lstStyle/>
        <a:p>
          <a:endParaRPr lang="en-US"/>
        </a:p>
        <a:p>
          <a:endParaRPr lang="en-US"/>
        </a:p>
        <a:p>
          <a:endParaRPr lang="en-US"/>
        </a:p>
      </dgm:t>
    </dgm:pt>
    <dgm:pt modelId="{8CB99133-4152-A84B-9718-52F063873FD8}" type="parTrans" cxnId="{80510DE1-3BF9-D24B-9013-080CA0A9CCA6}">
      <dgm:prSet/>
      <dgm:spPr/>
      <dgm:t>
        <a:bodyPr/>
        <a:lstStyle/>
        <a:p>
          <a:endParaRPr lang="en-US"/>
        </a:p>
      </dgm:t>
    </dgm:pt>
    <dgm:pt modelId="{A5F52F2E-FBB6-0C4D-92F9-77E7C019D5A3}" type="sibTrans" cxnId="{80510DE1-3BF9-D24B-9013-080CA0A9CCA6}">
      <dgm:prSet custT="1"/>
      <dgm:spPr>
        <a:ln>
          <a:solidFill>
            <a:srgbClr val="0000FF"/>
          </a:solidFill>
        </a:ln>
      </dgm:spPr>
      <dgm:t>
        <a:bodyPr/>
        <a:lstStyle/>
        <a:p>
          <a:r>
            <a:rPr lang="en-US" sz="1300"/>
            <a:t>EVIDENCE from media </a:t>
          </a:r>
        </a:p>
      </dgm:t>
    </dgm:pt>
    <dgm:pt modelId="{3E9FA83A-8EA7-164E-8131-85E40C1A1C89}" type="asst">
      <dgm:prSet phldrT="[Text]"/>
      <dgm:spPr>
        <a:ln>
          <a:solidFill>
            <a:srgbClr val="0000FF"/>
          </a:solidFill>
        </a:ln>
      </dgm:spPr>
      <dgm:t>
        <a:bodyPr/>
        <a:lstStyle/>
        <a:p>
          <a:endParaRPr lang="en-US"/>
        </a:p>
        <a:p>
          <a:endParaRPr lang="en-US"/>
        </a:p>
        <a:p>
          <a:r>
            <a:rPr lang="en-US"/>
            <a:t> </a:t>
          </a:r>
        </a:p>
      </dgm:t>
    </dgm:pt>
    <dgm:pt modelId="{2244C014-DB7B-CA41-83DA-57462F255FBC}" type="parTrans" cxnId="{C552A526-D26E-C14F-972A-F70BD4191ABB}">
      <dgm:prSet/>
      <dgm:spPr/>
      <dgm:t>
        <a:bodyPr/>
        <a:lstStyle/>
        <a:p>
          <a:endParaRPr lang="en-US"/>
        </a:p>
      </dgm:t>
    </dgm:pt>
    <dgm:pt modelId="{0557FDE9-E4E2-BD4E-BC86-71BAD381A83D}" type="sibTrans" cxnId="{C552A526-D26E-C14F-972A-F70BD4191ABB}">
      <dgm:prSet custT="1"/>
      <dgm:spPr>
        <a:ln>
          <a:solidFill>
            <a:srgbClr val="0000FF"/>
          </a:solidFill>
        </a:ln>
      </dgm:spPr>
      <dgm:t>
        <a:bodyPr/>
        <a:lstStyle/>
        <a:p>
          <a:r>
            <a:rPr lang="en-US" sz="1300"/>
            <a:t>EVIDENCE from class </a:t>
          </a:r>
        </a:p>
      </dgm:t>
    </dgm:pt>
    <dgm:pt modelId="{430EA0D1-93BF-3D4E-B855-B4227EC544F7}" type="asst">
      <dgm:prSet phldrT="[Text]"/>
      <dgm:spPr/>
      <dgm:t>
        <a:bodyPr/>
        <a:lstStyle/>
        <a:p>
          <a:endParaRPr lang="en-US"/>
        </a:p>
        <a:p>
          <a:endParaRPr lang="en-US"/>
        </a:p>
        <a:p>
          <a:r>
            <a:rPr lang="en-US"/>
            <a:t> </a:t>
          </a:r>
        </a:p>
      </dgm:t>
    </dgm:pt>
    <dgm:pt modelId="{61CB16B3-C668-8942-9BA0-C4247604C76B}" type="sibTrans" cxnId="{BF9082B3-0037-F548-B66A-046C0775C41D}">
      <dgm:prSet custT="1"/>
      <dgm:spPr/>
      <dgm:t>
        <a:bodyPr/>
        <a:lstStyle/>
        <a:p>
          <a:r>
            <a:rPr lang="en-US" sz="1300"/>
            <a:t>EVIDENCE from media</a:t>
          </a:r>
        </a:p>
      </dgm:t>
    </dgm:pt>
    <dgm:pt modelId="{3162ED6A-3E6F-0746-A3BC-FAED0B5AC12B}" type="parTrans" cxnId="{BF9082B3-0037-F548-B66A-046C0775C41D}">
      <dgm:prSet/>
      <dgm:spPr/>
      <dgm:t>
        <a:bodyPr/>
        <a:lstStyle/>
        <a:p>
          <a:endParaRPr lang="en-US"/>
        </a:p>
      </dgm:t>
    </dgm:pt>
    <dgm:pt modelId="{B4F6E539-B034-2143-BD95-BAD4488D1543}" type="pres">
      <dgm:prSet presAssocID="{78C93467-A79B-774B-A248-ABAE09A32552}" presName="hierChild1" presStyleCnt="0">
        <dgm:presLayoutVars>
          <dgm:orgChart val="1"/>
          <dgm:chPref val="1"/>
          <dgm:dir/>
          <dgm:animOne val="branch"/>
          <dgm:animLvl val="lvl"/>
          <dgm:resizeHandles/>
        </dgm:presLayoutVars>
      </dgm:prSet>
      <dgm:spPr/>
      <dgm:t>
        <a:bodyPr/>
        <a:lstStyle/>
        <a:p>
          <a:endParaRPr lang="en-US"/>
        </a:p>
      </dgm:t>
    </dgm:pt>
    <dgm:pt modelId="{9A5DDBDA-A64B-6745-A416-46C79309DC7A}" type="pres">
      <dgm:prSet presAssocID="{0DA84F17-A91F-4F45-9134-523E271B1225}" presName="hierRoot1" presStyleCnt="0">
        <dgm:presLayoutVars>
          <dgm:hierBranch val="init"/>
        </dgm:presLayoutVars>
      </dgm:prSet>
      <dgm:spPr/>
    </dgm:pt>
    <dgm:pt modelId="{E1C4B3CB-11D8-ED4D-82CD-E1B413D0DC73}" type="pres">
      <dgm:prSet presAssocID="{0DA84F17-A91F-4F45-9134-523E271B1225}" presName="rootComposite1" presStyleCnt="0"/>
      <dgm:spPr/>
    </dgm:pt>
    <dgm:pt modelId="{F6E9A171-A076-334F-B8DF-B1CB862CA32A}" type="pres">
      <dgm:prSet presAssocID="{0DA84F17-A91F-4F45-9134-523E271B1225}" presName="rootText1" presStyleLbl="node0" presStyleIdx="0" presStyleCnt="1" custScaleX="277569" custScaleY="127240" custLinFactY="-83223" custLinFactNeighborX="8092" custLinFactNeighborY="-100000">
        <dgm:presLayoutVars>
          <dgm:chMax/>
          <dgm:chPref val="3"/>
        </dgm:presLayoutVars>
      </dgm:prSet>
      <dgm:spPr/>
      <dgm:t>
        <a:bodyPr/>
        <a:lstStyle/>
        <a:p>
          <a:endParaRPr lang="en-US"/>
        </a:p>
      </dgm:t>
    </dgm:pt>
    <dgm:pt modelId="{813E9D16-20BB-BE44-AB61-692E3B5B496E}" type="pres">
      <dgm:prSet presAssocID="{0DA84F17-A91F-4F45-9134-523E271B1225}" presName="titleText1" presStyleLbl="fgAcc0" presStyleIdx="0" presStyleCnt="1" custLinFactNeighborX="95709" custLinFactNeighborY="-44347">
        <dgm:presLayoutVars>
          <dgm:chMax val="0"/>
          <dgm:chPref val="0"/>
        </dgm:presLayoutVars>
      </dgm:prSet>
      <dgm:spPr/>
      <dgm:t>
        <a:bodyPr/>
        <a:lstStyle/>
        <a:p>
          <a:endParaRPr lang="en-US"/>
        </a:p>
      </dgm:t>
    </dgm:pt>
    <dgm:pt modelId="{F5FBE598-3C0B-E546-824A-8473BB25B3FB}" type="pres">
      <dgm:prSet presAssocID="{0DA84F17-A91F-4F45-9134-523E271B1225}" presName="rootConnector1" presStyleLbl="node1" presStyleIdx="0" presStyleCnt="0"/>
      <dgm:spPr/>
      <dgm:t>
        <a:bodyPr/>
        <a:lstStyle/>
        <a:p>
          <a:endParaRPr lang="en-US"/>
        </a:p>
      </dgm:t>
    </dgm:pt>
    <dgm:pt modelId="{C19E08B5-625A-144C-AAA7-864EBF696FE6}" type="pres">
      <dgm:prSet presAssocID="{0DA84F17-A91F-4F45-9134-523E271B1225}" presName="hierChild2" presStyleCnt="0"/>
      <dgm:spPr/>
    </dgm:pt>
    <dgm:pt modelId="{D30571F6-81B3-FE42-9305-4440C81A21BA}" type="pres">
      <dgm:prSet presAssocID="{0DA84F17-A91F-4F45-9134-523E271B1225}" presName="hierChild3" presStyleCnt="0"/>
      <dgm:spPr/>
    </dgm:pt>
    <dgm:pt modelId="{1178FDFC-2A00-9748-8AE8-77FE583968C2}" type="pres">
      <dgm:prSet presAssocID="{8002BCE7-E6E3-B345-AE35-2863FE9F60EB}" presName="Name96" presStyleLbl="parChTrans1D2" presStyleIdx="0" presStyleCnt="2"/>
      <dgm:spPr/>
      <dgm:t>
        <a:bodyPr/>
        <a:lstStyle/>
        <a:p>
          <a:endParaRPr lang="en-US"/>
        </a:p>
      </dgm:t>
    </dgm:pt>
    <dgm:pt modelId="{F6F83FAA-BD48-C54A-BB04-EA279B6434D1}" type="pres">
      <dgm:prSet presAssocID="{69171E9F-F98A-E54C-9A7C-1BB7A1A0C7C3}" presName="hierRoot3" presStyleCnt="0">
        <dgm:presLayoutVars>
          <dgm:hierBranch val="init"/>
        </dgm:presLayoutVars>
      </dgm:prSet>
      <dgm:spPr/>
    </dgm:pt>
    <dgm:pt modelId="{49A7AF38-C72D-DB44-8FAD-E48E440F28D0}" type="pres">
      <dgm:prSet presAssocID="{69171E9F-F98A-E54C-9A7C-1BB7A1A0C7C3}" presName="rootComposite3" presStyleCnt="0"/>
      <dgm:spPr/>
    </dgm:pt>
    <dgm:pt modelId="{FA57EDAB-1601-EF4A-BB77-B8DAA7ED0D8B}" type="pres">
      <dgm:prSet presAssocID="{69171E9F-F98A-E54C-9A7C-1BB7A1A0C7C3}" presName="rootText3" presStyleLbl="asst1" presStyleIdx="0" presStyleCnt="6" custScaleX="249884" custLinFactNeighborX="-5656" custLinFactNeighborY="-46013">
        <dgm:presLayoutVars>
          <dgm:chPref val="3"/>
        </dgm:presLayoutVars>
      </dgm:prSet>
      <dgm:spPr/>
      <dgm:t>
        <a:bodyPr/>
        <a:lstStyle/>
        <a:p>
          <a:endParaRPr lang="en-US"/>
        </a:p>
      </dgm:t>
    </dgm:pt>
    <dgm:pt modelId="{63E7B489-4622-A14A-912A-645B0B0783DF}" type="pres">
      <dgm:prSet presAssocID="{69171E9F-F98A-E54C-9A7C-1BB7A1A0C7C3}" presName="titleText3" presStyleLbl="fgAcc2" presStyleIdx="0" presStyleCnt="6" custLinFactY="-40618" custLinFactNeighborX="63584" custLinFactNeighborY="-100000">
        <dgm:presLayoutVars>
          <dgm:chMax val="0"/>
          <dgm:chPref val="0"/>
        </dgm:presLayoutVars>
      </dgm:prSet>
      <dgm:spPr/>
      <dgm:t>
        <a:bodyPr/>
        <a:lstStyle/>
        <a:p>
          <a:endParaRPr lang="en-US"/>
        </a:p>
      </dgm:t>
    </dgm:pt>
    <dgm:pt modelId="{DDA422F2-1161-7745-812D-CF491193F344}" type="pres">
      <dgm:prSet presAssocID="{69171E9F-F98A-E54C-9A7C-1BB7A1A0C7C3}" presName="rootConnector3" presStyleLbl="asst1" presStyleIdx="0" presStyleCnt="6"/>
      <dgm:spPr/>
      <dgm:t>
        <a:bodyPr/>
        <a:lstStyle/>
        <a:p>
          <a:endParaRPr lang="en-US"/>
        </a:p>
      </dgm:t>
    </dgm:pt>
    <dgm:pt modelId="{8DC40CDE-163C-274E-8640-F3B36DA9285E}" type="pres">
      <dgm:prSet presAssocID="{69171E9F-F98A-E54C-9A7C-1BB7A1A0C7C3}" presName="hierChild6" presStyleCnt="0"/>
      <dgm:spPr/>
    </dgm:pt>
    <dgm:pt modelId="{CB76A4FC-609A-F842-B49B-F0D46ED0A14A}" type="pres">
      <dgm:prSet presAssocID="{69171E9F-F98A-E54C-9A7C-1BB7A1A0C7C3}" presName="hierChild7" presStyleCnt="0"/>
      <dgm:spPr/>
    </dgm:pt>
    <dgm:pt modelId="{EB4DE294-FCC9-DC45-9622-E4A03EFE0C9C}" type="pres">
      <dgm:prSet presAssocID="{3162ED6A-3E6F-0746-A3BC-FAED0B5AC12B}" presName="Name96" presStyleLbl="parChTrans1D3" presStyleIdx="0" presStyleCnt="4"/>
      <dgm:spPr/>
      <dgm:t>
        <a:bodyPr/>
        <a:lstStyle/>
        <a:p>
          <a:endParaRPr lang="en-US"/>
        </a:p>
      </dgm:t>
    </dgm:pt>
    <dgm:pt modelId="{CCB37E22-70EF-4846-B1AA-864BD4B44CCC}" type="pres">
      <dgm:prSet presAssocID="{430EA0D1-93BF-3D4E-B855-B4227EC544F7}" presName="hierRoot3" presStyleCnt="0">
        <dgm:presLayoutVars>
          <dgm:hierBranch val="init"/>
        </dgm:presLayoutVars>
      </dgm:prSet>
      <dgm:spPr/>
    </dgm:pt>
    <dgm:pt modelId="{B84CF3D3-83FC-BD49-88AE-81980F6EE59E}" type="pres">
      <dgm:prSet presAssocID="{430EA0D1-93BF-3D4E-B855-B4227EC544F7}" presName="rootComposite3" presStyleCnt="0"/>
      <dgm:spPr/>
    </dgm:pt>
    <dgm:pt modelId="{8C7FE420-C7D3-2747-97AA-50443532F25A}" type="pres">
      <dgm:prSet presAssocID="{430EA0D1-93BF-3D4E-B855-B4227EC544F7}" presName="rootText3" presStyleLbl="asst1" presStyleIdx="1" presStyleCnt="6" custScaleY="388459" custLinFactNeighborX="1709" custLinFactNeighborY="-11496">
        <dgm:presLayoutVars>
          <dgm:chPref val="3"/>
        </dgm:presLayoutVars>
      </dgm:prSet>
      <dgm:spPr/>
      <dgm:t>
        <a:bodyPr/>
        <a:lstStyle/>
        <a:p>
          <a:endParaRPr lang="en-US"/>
        </a:p>
      </dgm:t>
    </dgm:pt>
    <dgm:pt modelId="{828BBE94-21F5-1749-9AC8-3993A435E10F}" type="pres">
      <dgm:prSet presAssocID="{430EA0D1-93BF-3D4E-B855-B4227EC544F7}" presName="titleText3" presStyleLbl="fgAcc2" presStyleIdx="1" presStyleCnt="6" custScaleY="226892" custLinFactY="200000" custLinFactNeighborX="6828" custLinFactNeighborY="201326">
        <dgm:presLayoutVars>
          <dgm:chMax val="0"/>
          <dgm:chPref val="0"/>
        </dgm:presLayoutVars>
      </dgm:prSet>
      <dgm:spPr/>
      <dgm:t>
        <a:bodyPr/>
        <a:lstStyle/>
        <a:p>
          <a:endParaRPr lang="en-US"/>
        </a:p>
      </dgm:t>
    </dgm:pt>
    <dgm:pt modelId="{CB576A86-E219-634F-98AF-F6CDFE325C35}" type="pres">
      <dgm:prSet presAssocID="{430EA0D1-93BF-3D4E-B855-B4227EC544F7}" presName="rootConnector3" presStyleLbl="asst1" presStyleIdx="1" presStyleCnt="6"/>
      <dgm:spPr/>
      <dgm:t>
        <a:bodyPr/>
        <a:lstStyle/>
        <a:p>
          <a:endParaRPr lang="en-US"/>
        </a:p>
      </dgm:t>
    </dgm:pt>
    <dgm:pt modelId="{64FE2B16-1C1D-5942-BC31-2F3A15AF9EA8}" type="pres">
      <dgm:prSet presAssocID="{430EA0D1-93BF-3D4E-B855-B4227EC544F7}" presName="hierChild6" presStyleCnt="0"/>
      <dgm:spPr/>
    </dgm:pt>
    <dgm:pt modelId="{15BE9673-D9CA-074A-9EE7-544E7ADADC51}" type="pres">
      <dgm:prSet presAssocID="{430EA0D1-93BF-3D4E-B855-B4227EC544F7}" presName="hierChild7" presStyleCnt="0"/>
      <dgm:spPr/>
    </dgm:pt>
    <dgm:pt modelId="{A737C347-68C0-4642-A57E-4245925F33DE}" type="pres">
      <dgm:prSet presAssocID="{30BB9D50-54CF-DC45-A63B-76F24D0A843F}" presName="Name96" presStyleLbl="parChTrans1D3" presStyleIdx="1" presStyleCnt="4"/>
      <dgm:spPr/>
      <dgm:t>
        <a:bodyPr/>
        <a:lstStyle/>
        <a:p>
          <a:endParaRPr lang="en-US"/>
        </a:p>
      </dgm:t>
    </dgm:pt>
    <dgm:pt modelId="{082AD762-B1D9-7E40-BDD8-FF9FFE25F461}" type="pres">
      <dgm:prSet presAssocID="{E07E4A6F-D284-B340-9A28-534866FE9176}" presName="hierRoot3" presStyleCnt="0">
        <dgm:presLayoutVars>
          <dgm:hierBranch val="init"/>
        </dgm:presLayoutVars>
      </dgm:prSet>
      <dgm:spPr/>
    </dgm:pt>
    <dgm:pt modelId="{87C49464-1C17-9049-8DAF-18E1AA0156FA}" type="pres">
      <dgm:prSet presAssocID="{E07E4A6F-D284-B340-9A28-534866FE9176}" presName="rootComposite3" presStyleCnt="0"/>
      <dgm:spPr/>
    </dgm:pt>
    <dgm:pt modelId="{3490A035-72DA-2242-82CE-FF35CE9A7662}" type="pres">
      <dgm:prSet presAssocID="{E07E4A6F-D284-B340-9A28-534866FE9176}" presName="rootText3" presStyleLbl="asst1" presStyleIdx="2" presStyleCnt="6" custScaleY="369270">
        <dgm:presLayoutVars>
          <dgm:chPref val="3"/>
        </dgm:presLayoutVars>
      </dgm:prSet>
      <dgm:spPr/>
      <dgm:t>
        <a:bodyPr/>
        <a:lstStyle/>
        <a:p>
          <a:endParaRPr lang="en-US"/>
        </a:p>
      </dgm:t>
    </dgm:pt>
    <dgm:pt modelId="{DA2D158E-9D89-824D-AD8C-55B2EA851AFA}" type="pres">
      <dgm:prSet presAssocID="{E07E4A6F-D284-B340-9A28-534866FE9176}" presName="titleText3" presStyleLbl="fgAcc2" presStyleIdx="2" presStyleCnt="6" custScaleY="234631" custLinFactY="200000" custLinFactNeighborX="-2117" custLinFactNeighborY="233979">
        <dgm:presLayoutVars>
          <dgm:chMax val="0"/>
          <dgm:chPref val="0"/>
        </dgm:presLayoutVars>
      </dgm:prSet>
      <dgm:spPr/>
      <dgm:t>
        <a:bodyPr/>
        <a:lstStyle/>
        <a:p>
          <a:endParaRPr lang="en-US"/>
        </a:p>
      </dgm:t>
    </dgm:pt>
    <dgm:pt modelId="{DF7A37D4-27A3-3742-8E9A-9355635AA8AF}" type="pres">
      <dgm:prSet presAssocID="{E07E4A6F-D284-B340-9A28-534866FE9176}" presName="rootConnector3" presStyleLbl="asst1" presStyleIdx="2" presStyleCnt="6"/>
      <dgm:spPr/>
      <dgm:t>
        <a:bodyPr/>
        <a:lstStyle/>
        <a:p>
          <a:endParaRPr lang="en-US"/>
        </a:p>
      </dgm:t>
    </dgm:pt>
    <dgm:pt modelId="{001BC99C-EA30-EE40-84CF-56340A45D1B9}" type="pres">
      <dgm:prSet presAssocID="{E07E4A6F-D284-B340-9A28-534866FE9176}" presName="hierChild6" presStyleCnt="0"/>
      <dgm:spPr/>
    </dgm:pt>
    <dgm:pt modelId="{181936E0-8D83-984D-AB2B-D4D65A0A24FD}" type="pres">
      <dgm:prSet presAssocID="{E07E4A6F-D284-B340-9A28-534866FE9176}" presName="hierChild7" presStyleCnt="0"/>
      <dgm:spPr/>
    </dgm:pt>
    <dgm:pt modelId="{19090D4E-6E56-2444-9ED3-0555F3B3F565}" type="pres">
      <dgm:prSet presAssocID="{2524DD99-FCA7-E849-A32F-A29B0F64A796}" presName="Name96" presStyleLbl="parChTrans1D2" presStyleIdx="1" presStyleCnt="2"/>
      <dgm:spPr/>
      <dgm:t>
        <a:bodyPr/>
        <a:lstStyle/>
        <a:p>
          <a:endParaRPr lang="en-US"/>
        </a:p>
      </dgm:t>
    </dgm:pt>
    <dgm:pt modelId="{C5D67250-B7BE-824E-8663-3CEC7970D48C}" type="pres">
      <dgm:prSet presAssocID="{E3035A7D-B4C0-9247-B31C-7A29C77D26E0}" presName="hierRoot3" presStyleCnt="0">
        <dgm:presLayoutVars>
          <dgm:hierBranch val="init"/>
        </dgm:presLayoutVars>
      </dgm:prSet>
      <dgm:spPr/>
    </dgm:pt>
    <dgm:pt modelId="{88B2AF0E-CC76-4640-9022-BC08980691FB}" type="pres">
      <dgm:prSet presAssocID="{E3035A7D-B4C0-9247-B31C-7A29C77D26E0}" presName="rootComposite3" presStyleCnt="0"/>
      <dgm:spPr/>
    </dgm:pt>
    <dgm:pt modelId="{9D63436D-21DA-074F-B0AD-A47D6D78AF57}" type="pres">
      <dgm:prSet presAssocID="{E3035A7D-B4C0-9247-B31C-7A29C77D26E0}" presName="rootText3" presStyleLbl="asst1" presStyleIdx="3" presStyleCnt="6" custScaleX="218359" custLinFactNeighborX="17881" custLinFactNeighborY="-46013">
        <dgm:presLayoutVars>
          <dgm:chPref val="3"/>
        </dgm:presLayoutVars>
      </dgm:prSet>
      <dgm:spPr/>
      <dgm:t>
        <a:bodyPr/>
        <a:lstStyle/>
        <a:p>
          <a:endParaRPr lang="en-US"/>
        </a:p>
      </dgm:t>
    </dgm:pt>
    <dgm:pt modelId="{2DD1A539-4BEA-C24F-BC2F-43E260BFBF3C}" type="pres">
      <dgm:prSet presAssocID="{E3035A7D-B4C0-9247-B31C-7A29C77D26E0}" presName="titleText3" presStyleLbl="fgAcc2" presStyleIdx="3" presStyleCnt="6" custLinFactY="-40618" custLinFactNeighborX="72014" custLinFactNeighborY="-100000">
        <dgm:presLayoutVars>
          <dgm:chMax val="0"/>
          <dgm:chPref val="0"/>
        </dgm:presLayoutVars>
      </dgm:prSet>
      <dgm:spPr/>
      <dgm:t>
        <a:bodyPr/>
        <a:lstStyle/>
        <a:p>
          <a:endParaRPr lang="en-US"/>
        </a:p>
      </dgm:t>
    </dgm:pt>
    <dgm:pt modelId="{94A62A2A-D5D8-694A-AD89-2EA9ADDCE741}" type="pres">
      <dgm:prSet presAssocID="{E3035A7D-B4C0-9247-B31C-7A29C77D26E0}" presName="rootConnector3" presStyleLbl="asst1" presStyleIdx="3" presStyleCnt="6"/>
      <dgm:spPr/>
      <dgm:t>
        <a:bodyPr/>
        <a:lstStyle/>
        <a:p>
          <a:endParaRPr lang="en-US"/>
        </a:p>
      </dgm:t>
    </dgm:pt>
    <dgm:pt modelId="{9E8EF09C-0F7F-5E41-99B0-E424C2DC45CE}" type="pres">
      <dgm:prSet presAssocID="{E3035A7D-B4C0-9247-B31C-7A29C77D26E0}" presName="hierChild6" presStyleCnt="0"/>
      <dgm:spPr/>
    </dgm:pt>
    <dgm:pt modelId="{5AE04340-3D35-354D-9537-5DF641097677}" type="pres">
      <dgm:prSet presAssocID="{E3035A7D-B4C0-9247-B31C-7A29C77D26E0}" presName="hierChild7" presStyleCnt="0"/>
      <dgm:spPr/>
    </dgm:pt>
    <dgm:pt modelId="{BB21C977-96BF-B348-BBAA-D2BCC75169F4}" type="pres">
      <dgm:prSet presAssocID="{8CB99133-4152-A84B-9718-52F063873FD8}" presName="Name96" presStyleLbl="parChTrans1D3" presStyleIdx="2" presStyleCnt="4"/>
      <dgm:spPr/>
      <dgm:t>
        <a:bodyPr/>
        <a:lstStyle/>
        <a:p>
          <a:endParaRPr lang="en-US"/>
        </a:p>
      </dgm:t>
    </dgm:pt>
    <dgm:pt modelId="{CBE1A054-639E-D640-B238-4F78F2D83202}" type="pres">
      <dgm:prSet presAssocID="{FF790676-2035-5344-8B49-31A2087655FF}" presName="hierRoot3" presStyleCnt="0">
        <dgm:presLayoutVars>
          <dgm:hierBranch val="init"/>
        </dgm:presLayoutVars>
      </dgm:prSet>
      <dgm:spPr/>
    </dgm:pt>
    <dgm:pt modelId="{8E837EF2-6AF9-CB4A-8043-F71D6CAED35A}" type="pres">
      <dgm:prSet presAssocID="{FF790676-2035-5344-8B49-31A2087655FF}" presName="rootComposite3" presStyleCnt="0"/>
      <dgm:spPr/>
    </dgm:pt>
    <dgm:pt modelId="{277B0EF7-5F65-D64D-A612-07D9F79A24BA}" type="pres">
      <dgm:prSet presAssocID="{FF790676-2035-5344-8B49-31A2087655FF}" presName="rootText3" presStyleLbl="asst1" presStyleIdx="4" presStyleCnt="6" custScaleY="357727" custLinFactNeighborX="23189" custLinFactNeighborY="1986">
        <dgm:presLayoutVars>
          <dgm:chPref val="3"/>
        </dgm:presLayoutVars>
      </dgm:prSet>
      <dgm:spPr/>
      <dgm:t>
        <a:bodyPr/>
        <a:lstStyle/>
        <a:p>
          <a:endParaRPr lang="en-US"/>
        </a:p>
      </dgm:t>
    </dgm:pt>
    <dgm:pt modelId="{100D3851-A5A2-CD4E-95DB-7AE086DABC00}" type="pres">
      <dgm:prSet presAssocID="{FF790676-2035-5344-8B49-31A2087655FF}" presName="titleText3" presStyleLbl="fgAcc2" presStyleIdx="4" presStyleCnt="6" custScaleY="221397" custLinFactY="200000" custLinFactNeighborX="32322" custLinFactNeighborY="259726">
        <dgm:presLayoutVars>
          <dgm:chMax val="0"/>
          <dgm:chPref val="0"/>
        </dgm:presLayoutVars>
      </dgm:prSet>
      <dgm:spPr/>
      <dgm:t>
        <a:bodyPr/>
        <a:lstStyle/>
        <a:p>
          <a:endParaRPr lang="en-US"/>
        </a:p>
      </dgm:t>
    </dgm:pt>
    <dgm:pt modelId="{7F84CD59-CD6A-B342-9A84-C1949C067697}" type="pres">
      <dgm:prSet presAssocID="{FF790676-2035-5344-8B49-31A2087655FF}" presName="rootConnector3" presStyleLbl="asst1" presStyleIdx="4" presStyleCnt="6"/>
      <dgm:spPr/>
      <dgm:t>
        <a:bodyPr/>
        <a:lstStyle/>
        <a:p>
          <a:endParaRPr lang="en-US"/>
        </a:p>
      </dgm:t>
    </dgm:pt>
    <dgm:pt modelId="{926EC94C-E944-7C4D-96EE-8BABD3853D96}" type="pres">
      <dgm:prSet presAssocID="{FF790676-2035-5344-8B49-31A2087655FF}" presName="hierChild6" presStyleCnt="0"/>
      <dgm:spPr/>
    </dgm:pt>
    <dgm:pt modelId="{F2AAE716-48E3-644E-A410-334F901FB0F2}" type="pres">
      <dgm:prSet presAssocID="{FF790676-2035-5344-8B49-31A2087655FF}" presName="hierChild7" presStyleCnt="0"/>
      <dgm:spPr/>
    </dgm:pt>
    <dgm:pt modelId="{A2B173CB-6BF0-194F-A283-9855EEC7F87F}" type="pres">
      <dgm:prSet presAssocID="{2244C014-DB7B-CA41-83DA-57462F255FBC}" presName="Name96" presStyleLbl="parChTrans1D3" presStyleIdx="3" presStyleCnt="4"/>
      <dgm:spPr/>
      <dgm:t>
        <a:bodyPr/>
        <a:lstStyle/>
        <a:p>
          <a:endParaRPr lang="en-US"/>
        </a:p>
      </dgm:t>
    </dgm:pt>
    <dgm:pt modelId="{4B54F3D1-F118-9142-B7D3-9217E9FC525E}" type="pres">
      <dgm:prSet presAssocID="{3E9FA83A-8EA7-164E-8131-85E40C1A1C89}" presName="hierRoot3" presStyleCnt="0">
        <dgm:presLayoutVars>
          <dgm:hierBranch val="init"/>
        </dgm:presLayoutVars>
      </dgm:prSet>
      <dgm:spPr/>
    </dgm:pt>
    <dgm:pt modelId="{E977C247-35D3-6D45-A807-EAA6E63B3FE7}" type="pres">
      <dgm:prSet presAssocID="{3E9FA83A-8EA7-164E-8131-85E40C1A1C89}" presName="rootComposite3" presStyleCnt="0"/>
      <dgm:spPr/>
    </dgm:pt>
    <dgm:pt modelId="{7C11993B-CB06-FB4A-BAB7-77B451B1B4C9}" type="pres">
      <dgm:prSet presAssocID="{3E9FA83A-8EA7-164E-8131-85E40C1A1C89}" presName="rootText3" presStyleLbl="asst1" presStyleIdx="5" presStyleCnt="6" custScaleY="352933" custLinFactNeighborX="16095" custLinFactNeighborY="1324">
        <dgm:presLayoutVars>
          <dgm:chPref val="3"/>
        </dgm:presLayoutVars>
      </dgm:prSet>
      <dgm:spPr/>
      <dgm:t>
        <a:bodyPr/>
        <a:lstStyle/>
        <a:p>
          <a:endParaRPr lang="en-US"/>
        </a:p>
      </dgm:t>
    </dgm:pt>
    <dgm:pt modelId="{69D0AF9D-334F-ED4B-B34A-236287D8835F}" type="pres">
      <dgm:prSet presAssocID="{3E9FA83A-8EA7-164E-8131-85E40C1A1C89}" presName="titleText3" presStyleLbl="fgAcc2" presStyleIdx="5" presStyleCnt="6" custScaleY="220809" custLinFactY="200000" custLinFactNeighborX="12755" custLinFactNeighborY="266623">
        <dgm:presLayoutVars>
          <dgm:chMax val="0"/>
          <dgm:chPref val="0"/>
        </dgm:presLayoutVars>
      </dgm:prSet>
      <dgm:spPr/>
      <dgm:t>
        <a:bodyPr/>
        <a:lstStyle/>
        <a:p>
          <a:endParaRPr lang="en-US"/>
        </a:p>
      </dgm:t>
    </dgm:pt>
    <dgm:pt modelId="{0E8FED3A-D5BC-974B-ABDB-62F3178EBB30}" type="pres">
      <dgm:prSet presAssocID="{3E9FA83A-8EA7-164E-8131-85E40C1A1C89}" presName="rootConnector3" presStyleLbl="asst1" presStyleIdx="5" presStyleCnt="6"/>
      <dgm:spPr/>
      <dgm:t>
        <a:bodyPr/>
        <a:lstStyle/>
        <a:p>
          <a:endParaRPr lang="en-US"/>
        </a:p>
      </dgm:t>
    </dgm:pt>
    <dgm:pt modelId="{FDDC2DA4-69ED-1440-B8A2-1AFCE85A45BD}" type="pres">
      <dgm:prSet presAssocID="{3E9FA83A-8EA7-164E-8131-85E40C1A1C89}" presName="hierChild6" presStyleCnt="0"/>
      <dgm:spPr/>
    </dgm:pt>
    <dgm:pt modelId="{63125EB6-684D-B34C-AF7F-CE8B150D3552}" type="pres">
      <dgm:prSet presAssocID="{3E9FA83A-8EA7-164E-8131-85E40C1A1C89}" presName="hierChild7" presStyleCnt="0"/>
      <dgm:spPr/>
    </dgm:pt>
  </dgm:ptLst>
  <dgm:cxnLst>
    <dgm:cxn modelId="{71C34473-A0F7-1441-86B0-C48721987AA5}" type="presOf" srcId="{FF790676-2035-5344-8B49-31A2087655FF}" destId="{277B0EF7-5F65-D64D-A612-07D9F79A24BA}" srcOrd="0" destOrd="0" presId="urn:microsoft.com/office/officeart/2008/layout/NameandTitleOrganizationalChart"/>
    <dgm:cxn modelId="{4C8C3E95-532D-DB44-98FA-84350A2789C4}" type="presOf" srcId="{0DA84F17-A91F-4F45-9134-523E271B1225}" destId="{F6E9A171-A076-334F-B8DF-B1CB862CA32A}" srcOrd="0" destOrd="0" presId="urn:microsoft.com/office/officeart/2008/layout/NameandTitleOrganizationalChart"/>
    <dgm:cxn modelId="{157F040F-2B14-D94F-866C-D4A51B9E0FAD}" type="presOf" srcId="{2524DD99-FCA7-E849-A32F-A29B0F64A796}" destId="{19090D4E-6E56-2444-9ED3-0555F3B3F565}" srcOrd="0" destOrd="0" presId="urn:microsoft.com/office/officeart/2008/layout/NameandTitleOrganizationalChart"/>
    <dgm:cxn modelId="{A45D7FAB-487F-B348-B58B-3D4599212133}" type="presOf" srcId="{E3AB6A91-0AA2-334C-9ECF-473B38E2AECD}" destId="{2DD1A539-4BEA-C24F-BC2F-43E260BFBF3C}" srcOrd="0" destOrd="0" presId="urn:microsoft.com/office/officeart/2008/layout/NameandTitleOrganizationalChart"/>
    <dgm:cxn modelId="{D352FD82-0D4B-924D-96EF-14BC20AAF340}" type="presOf" srcId="{E9C9FADD-2646-6945-8F1C-A68F1C0D2162}" destId="{DA2D158E-9D89-824D-AD8C-55B2EA851AFA}" srcOrd="0" destOrd="0" presId="urn:microsoft.com/office/officeart/2008/layout/NameandTitleOrganizationalChart"/>
    <dgm:cxn modelId="{6DEB925A-6E89-C743-9B34-F9DEE2CEB0A0}" srcId="{78C93467-A79B-774B-A248-ABAE09A32552}" destId="{0DA84F17-A91F-4F45-9134-523E271B1225}" srcOrd="0" destOrd="0" parTransId="{D85DFF8F-A077-A64C-9CBC-48006ECFE91B}" sibTransId="{3DEF5934-59CB-214B-9721-334BBBBA2210}"/>
    <dgm:cxn modelId="{CD8DD4E6-80E1-7A4B-96D6-5F74540737D3}" srcId="{0DA84F17-A91F-4F45-9134-523E271B1225}" destId="{E3035A7D-B4C0-9247-B31C-7A29C77D26E0}" srcOrd="1" destOrd="0" parTransId="{2524DD99-FCA7-E849-A32F-A29B0F64A796}" sibTransId="{E3AB6A91-0AA2-334C-9ECF-473B38E2AECD}"/>
    <dgm:cxn modelId="{80510DE1-3BF9-D24B-9013-080CA0A9CCA6}" srcId="{E3035A7D-B4C0-9247-B31C-7A29C77D26E0}" destId="{FF790676-2035-5344-8B49-31A2087655FF}" srcOrd="0" destOrd="0" parTransId="{8CB99133-4152-A84B-9718-52F063873FD8}" sibTransId="{A5F52F2E-FBB6-0C4D-92F9-77E7C019D5A3}"/>
    <dgm:cxn modelId="{BF9082B3-0037-F548-B66A-046C0775C41D}" srcId="{69171E9F-F98A-E54C-9A7C-1BB7A1A0C7C3}" destId="{430EA0D1-93BF-3D4E-B855-B4227EC544F7}" srcOrd="0" destOrd="0" parTransId="{3162ED6A-3E6F-0746-A3BC-FAED0B5AC12B}" sibTransId="{61CB16B3-C668-8942-9BA0-C4247604C76B}"/>
    <dgm:cxn modelId="{11A616D0-D361-8747-895C-A8E155A9CE22}" type="presOf" srcId="{69171E9F-F98A-E54C-9A7C-1BB7A1A0C7C3}" destId="{FA57EDAB-1601-EF4A-BB77-B8DAA7ED0D8B}" srcOrd="0" destOrd="0" presId="urn:microsoft.com/office/officeart/2008/layout/NameandTitleOrganizationalChart"/>
    <dgm:cxn modelId="{2A288E55-5DE5-2249-9B19-747151F0BFA7}" type="presOf" srcId="{430EA0D1-93BF-3D4E-B855-B4227EC544F7}" destId="{8C7FE420-C7D3-2747-97AA-50443532F25A}" srcOrd="0" destOrd="0" presId="urn:microsoft.com/office/officeart/2008/layout/NameandTitleOrganizationalChart"/>
    <dgm:cxn modelId="{3B42DE54-5494-F843-8BE2-4BA073B5EEC5}" type="presOf" srcId="{8002BCE7-E6E3-B345-AE35-2863FE9F60EB}" destId="{1178FDFC-2A00-9748-8AE8-77FE583968C2}" srcOrd="0" destOrd="0" presId="urn:microsoft.com/office/officeart/2008/layout/NameandTitleOrganizationalChart"/>
    <dgm:cxn modelId="{E856BF81-E216-E641-9750-D7B274EAB75C}" type="presOf" srcId="{E3035A7D-B4C0-9247-B31C-7A29C77D26E0}" destId="{9D63436D-21DA-074F-B0AD-A47D6D78AF57}" srcOrd="0" destOrd="0" presId="urn:microsoft.com/office/officeart/2008/layout/NameandTitleOrganizationalChart"/>
    <dgm:cxn modelId="{2EDBF2DF-D111-9D44-B6DF-C37568A12CA1}" type="presOf" srcId="{30BB9D50-54CF-DC45-A63B-76F24D0A843F}" destId="{A737C347-68C0-4642-A57E-4245925F33DE}" srcOrd="0" destOrd="0" presId="urn:microsoft.com/office/officeart/2008/layout/NameandTitleOrganizationalChart"/>
    <dgm:cxn modelId="{C25968AA-2852-DA41-BB6E-8C14D35D1692}" type="presOf" srcId="{2244C014-DB7B-CA41-83DA-57462F255FBC}" destId="{A2B173CB-6BF0-194F-A283-9855EEC7F87F}" srcOrd="0" destOrd="0" presId="urn:microsoft.com/office/officeart/2008/layout/NameandTitleOrganizationalChart"/>
    <dgm:cxn modelId="{632B005A-1E73-824F-9FF3-408EB3638DA9}" type="presOf" srcId="{0557FDE9-E4E2-BD4E-BC86-71BAD381A83D}" destId="{69D0AF9D-334F-ED4B-B34A-236287D8835F}" srcOrd="0" destOrd="0" presId="urn:microsoft.com/office/officeart/2008/layout/NameandTitleOrganizationalChart"/>
    <dgm:cxn modelId="{3A32E2B0-83A6-D244-B5F2-885DC7143BED}" type="presOf" srcId="{A5F52F2E-FBB6-0C4D-92F9-77E7C019D5A3}" destId="{100D3851-A5A2-CD4E-95DB-7AE086DABC00}" srcOrd="0" destOrd="0" presId="urn:microsoft.com/office/officeart/2008/layout/NameandTitleOrganizationalChart"/>
    <dgm:cxn modelId="{5FF16839-3ADC-E241-9365-8C1E3B50AF13}" type="presOf" srcId="{E07E4A6F-D284-B340-9A28-534866FE9176}" destId="{DF7A37D4-27A3-3742-8E9A-9355635AA8AF}" srcOrd="1" destOrd="0" presId="urn:microsoft.com/office/officeart/2008/layout/NameandTitleOrganizationalChart"/>
    <dgm:cxn modelId="{18ED1CA1-DE64-994E-B600-A97ECADE0766}" type="presOf" srcId="{3E9FA83A-8EA7-164E-8131-85E40C1A1C89}" destId="{7C11993B-CB06-FB4A-BAB7-77B451B1B4C9}" srcOrd="0" destOrd="0" presId="urn:microsoft.com/office/officeart/2008/layout/NameandTitleOrganizationalChart"/>
    <dgm:cxn modelId="{60CA524E-0D94-1840-8A45-238FD4EF9518}" type="presOf" srcId="{0DA84F17-A91F-4F45-9134-523E271B1225}" destId="{F5FBE598-3C0B-E546-824A-8473BB25B3FB}" srcOrd="1" destOrd="0" presId="urn:microsoft.com/office/officeart/2008/layout/NameandTitleOrganizationalChart"/>
    <dgm:cxn modelId="{E6E4FF0B-CBDF-7A41-855C-70BD9451D369}" type="presOf" srcId="{69171E9F-F98A-E54C-9A7C-1BB7A1A0C7C3}" destId="{DDA422F2-1161-7745-812D-CF491193F344}" srcOrd="1" destOrd="0" presId="urn:microsoft.com/office/officeart/2008/layout/NameandTitleOrganizationalChart"/>
    <dgm:cxn modelId="{740E9A43-0F60-DF4B-A574-F6E55C5822A7}" type="presOf" srcId="{E07E4A6F-D284-B340-9A28-534866FE9176}" destId="{3490A035-72DA-2242-82CE-FF35CE9A7662}" srcOrd="0" destOrd="0" presId="urn:microsoft.com/office/officeart/2008/layout/NameandTitleOrganizationalChart"/>
    <dgm:cxn modelId="{B2A29D6F-DEB5-7D47-A60E-282CEFC70DAB}" type="presOf" srcId="{78C93467-A79B-774B-A248-ABAE09A32552}" destId="{B4F6E539-B034-2143-BD95-BAD4488D1543}" srcOrd="0" destOrd="0" presId="urn:microsoft.com/office/officeart/2008/layout/NameandTitleOrganizationalChart"/>
    <dgm:cxn modelId="{5586A0BB-4033-AE42-9EF5-1B01410C8751}" srcId="{0DA84F17-A91F-4F45-9134-523E271B1225}" destId="{69171E9F-F98A-E54C-9A7C-1BB7A1A0C7C3}" srcOrd="0" destOrd="0" parTransId="{8002BCE7-E6E3-B345-AE35-2863FE9F60EB}" sibTransId="{4AE599BD-1DFB-3944-8931-F2E7BE310FFC}"/>
    <dgm:cxn modelId="{9266DCB4-A5C3-F044-9FA7-C5A7E490FC63}" type="presOf" srcId="{61CB16B3-C668-8942-9BA0-C4247604C76B}" destId="{828BBE94-21F5-1749-9AC8-3993A435E10F}" srcOrd="0" destOrd="0" presId="urn:microsoft.com/office/officeart/2008/layout/NameandTitleOrganizationalChart"/>
    <dgm:cxn modelId="{764B097B-76C9-DB4E-B460-A2E1586CA172}" type="presOf" srcId="{8CB99133-4152-A84B-9718-52F063873FD8}" destId="{BB21C977-96BF-B348-BBAA-D2BCC75169F4}" srcOrd="0" destOrd="0" presId="urn:microsoft.com/office/officeart/2008/layout/NameandTitleOrganizationalChart"/>
    <dgm:cxn modelId="{34A66C1A-2900-3F47-AAFE-6C1928AE8D10}" type="presOf" srcId="{E3035A7D-B4C0-9247-B31C-7A29C77D26E0}" destId="{94A62A2A-D5D8-694A-AD89-2EA9ADDCE741}" srcOrd="1" destOrd="0" presId="urn:microsoft.com/office/officeart/2008/layout/NameandTitleOrganizationalChart"/>
    <dgm:cxn modelId="{ECEDF9BB-F8CC-D943-8D5F-54A25ECB5E2E}" type="presOf" srcId="{FF790676-2035-5344-8B49-31A2087655FF}" destId="{7F84CD59-CD6A-B342-9A84-C1949C067697}" srcOrd="1" destOrd="0" presId="urn:microsoft.com/office/officeart/2008/layout/NameandTitleOrganizationalChart"/>
    <dgm:cxn modelId="{959A235D-F1D8-DD41-9E79-343A32943192}" type="presOf" srcId="{4AE599BD-1DFB-3944-8931-F2E7BE310FFC}" destId="{63E7B489-4622-A14A-912A-645B0B0783DF}" srcOrd="0" destOrd="0" presId="urn:microsoft.com/office/officeart/2008/layout/NameandTitleOrganizationalChart"/>
    <dgm:cxn modelId="{4EE343DE-6C5A-8F4C-A35B-4A607CF96FAE}" type="presOf" srcId="{3E9FA83A-8EA7-164E-8131-85E40C1A1C89}" destId="{0E8FED3A-D5BC-974B-ABDB-62F3178EBB30}" srcOrd="1" destOrd="0" presId="urn:microsoft.com/office/officeart/2008/layout/NameandTitleOrganizationalChart"/>
    <dgm:cxn modelId="{6F51FAB6-B167-2B42-B2E7-77C2EE749795}" type="presOf" srcId="{3162ED6A-3E6F-0746-A3BC-FAED0B5AC12B}" destId="{EB4DE294-FCC9-DC45-9622-E4A03EFE0C9C}" srcOrd="0" destOrd="0" presId="urn:microsoft.com/office/officeart/2008/layout/NameandTitleOrganizationalChart"/>
    <dgm:cxn modelId="{B5C46750-ED13-B142-B8EB-639D317B515E}" srcId="{69171E9F-F98A-E54C-9A7C-1BB7A1A0C7C3}" destId="{E07E4A6F-D284-B340-9A28-534866FE9176}" srcOrd="1" destOrd="0" parTransId="{30BB9D50-54CF-DC45-A63B-76F24D0A843F}" sibTransId="{E9C9FADD-2646-6945-8F1C-A68F1C0D2162}"/>
    <dgm:cxn modelId="{0F74C723-B8CE-8C42-B394-0FF9DF2E35C8}" type="presOf" srcId="{430EA0D1-93BF-3D4E-B855-B4227EC544F7}" destId="{CB576A86-E219-634F-98AF-F6CDFE325C35}" srcOrd="1" destOrd="0" presId="urn:microsoft.com/office/officeart/2008/layout/NameandTitleOrganizationalChart"/>
    <dgm:cxn modelId="{1B0D1E54-B7A9-6944-93AE-C09E62D40BB7}" type="presOf" srcId="{3DEF5934-59CB-214B-9721-334BBBBA2210}" destId="{813E9D16-20BB-BE44-AB61-692E3B5B496E}" srcOrd="0" destOrd="0" presId="urn:microsoft.com/office/officeart/2008/layout/NameandTitleOrganizationalChart"/>
    <dgm:cxn modelId="{C552A526-D26E-C14F-972A-F70BD4191ABB}" srcId="{E3035A7D-B4C0-9247-B31C-7A29C77D26E0}" destId="{3E9FA83A-8EA7-164E-8131-85E40C1A1C89}" srcOrd="1" destOrd="0" parTransId="{2244C014-DB7B-CA41-83DA-57462F255FBC}" sibTransId="{0557FDE9-E4E2-BD4E-BC86-71BAD381A83D}"/>
    <dgm:cxn modelId="{0A025877-6636-934D-99CC-6F218F504A33}" type="presParOf" srcId="{B4F6E539-B034-2143-BD95-BAD4488D1543}" destId="{9A5DDBDA-A64B-6745-A416-46C79309DC7A}" srcOrd="0" destOrd="0" presId="urn:microsoft.com/office/officeart/2008/layout/NameandTitleOrganizationalChart"/>
    <dgm:cxn modelId="{047D0E7A-1164-2946-8CAF-23021E52E7E5}" type="presParOf" srcId="{9A5DDBDA-A64B-6745-A416-46C79309DC7A}" destId="{E1C4B3CB-11D8-ED4D-82CD-E1B413D0DC73}" srcOrd="0" destOrd="0" presId="urn:microsoft.com/office/officeart/2008/layout/NameandTitleOrganizationalChart"/>
    <dgm:cxn modelId="{9C0E4573-65F6-0245-B104-24C58B29725A}" type="presParOf" srcId="{E1C4B3CB-11D8-ED4D-82CD-E1B413D0DC73}" destId="{F6E9A171-A076-334F-B8DF-B1CB862CA32A}" srcOrd="0" destOrd="0" presId="urn:microsoft.com/office/officeart/2008/layout/NameandTitleOrganizationalChart"/>
    <dgm:cxn modelId="{159DC3E9-7469-924D-8F3B-8250A1CB17EF}" type="presParOf" srcId="{E1C4B3CB-11D8-ED4D-82CD-E1B413D0DC73}" destId="{813E9D16-20BB-BE44-AB61-692E3B5B496E}" srcOrd="1" destOrd="0" presId="urn:microsoft.com/office/officeart/2008/layout/NameandTitleOrganizationalChart"/>
    <dgm:cxn modelId="{ADDA4B7E-5FEF-A246-AC28-A1CA46AD1C1E}" type="presParOf" srcId="{E1C4B3CB-11D8-ED4D-82CD-E1B413D0DC73}" destId="{F5FBE598-3C0B-E546-824A-8473BB25B3FB}" srcOrd="2" destOrd="0" presId="urn:microsoft.com/office/officeart/2008/layout/NameandTitleOrganizationalChart"/>
    <dgm:cxn modelId="{0B5B78A7-AA91-5448-80F8-3980EE3C4925}" type="presParOf" srcId="{9A5DDBDA-A64B-6745-A416-46C79309DC7A}" destId="{C19E08B5-625A-144C-AAA7-864EBF696FE6}" srcOrd="1" destOrd="0" presId="urn:microsoft.com/office/officeart/2008/layout/NameandTitleOrganizationalChart"/>
    <dgm:cxn modelId="{4F6514AB-B369-D04D-8CBF-1B90AF447C42}" type="presParOf" srcId="{9A5DDBDA-A64B-6745-A416-46C79309DC7A}" destId="{D30571F6-81B3-FE42-9305-4440C81A21BA}" srcOrd="2" destOrd="0" presId="urn:microsoft.com/office/officeart/2008/layout/NameandTitleOrganizationalChart"/>
    <dgm:cxn modelId="{ACD30B25-8A90-B74A-BE3B-0A54F30CD7DF}" type="presParOf" srcId="{D30571F6-81B3-FE42-9305-4440C81A21BA}" destId="{1178FDFC-2A00-9748-8AE8-77FE583968C2}" srcOrd="0" destOrd="0" presId="urn:microsoft.com/office/officeart/2008/layout/NameandTitleOrganizationalChart"/>
    <dgm:cxn modelId="{626505C8-976C-2046-BA90-0FD6378643E4}" type="presParOf" srcId="{D30571F6-81B3-FE42-9305-4440C81A21BA}" destId="{F6F83FAA-BD48-C54A-BB04-EA279B6434D1}" srcOrd="1" destOrd="0" presId="urn:microsoft.com/office/officeart/2008/layout/NameandTitleOrganizationalChart"/>
    <dgm:cxn modelId="{FE3A7DAD-F3AD-FB4D-87FD-2BEE1327CBC9}" type="presParOf" srcId="{F6F83FAA-BD48-C54A-BB04-EA279B6434D1}" destId="{49A7AF38-C72D-DB44-8FAD-E48E440F28D0}" srcOrd="0" destOrd="0" presId="urn:microsoft.com/office/officeart/2008/layout/NameandTitleOrganizationalChart"/>
    <dgm:cxn modelId="{64B4838E-9F17-7D49-8D27-1FBFA70FE468}" type="presParOf" srcId="{49A7AF38-C72D-DB44-8FAD-E48E440F28D0}" destId="{FA57EDAB-1601-EF4A-BB77-B8DAA7ED0D8B}" srcOrd="0" destOrd="0" presId="urn:microsoft.com/office/officeart/2008/layout/NameandTitleOrganizationalChart"/>
    <dgm:cxn modelId="{C18B5ED4-ED14-374A-811E-F39965905FF3}" type="presParOf" srcId="{49A7AF38-C72D-DB44-8FAD-E48E440F28D0}" destId="{63E7B489-4622-A14A-912A-645B0B0783DF}" srcOrd="1" destOrd="0" presId="urn:microsoft.com/office/officeart/2008/layout/NameandTitleOrganizationalChart"/>
    <dgm:cxn modelId="{9F133B48-1F63-0542-A772-3A79C88D455F}" type="presParOf" srcId="{49A7AF38-C72D-DB44-8FAD-E48E440F28D0}" destId="{DDA422F2-1161-7745-812D-CF491193F344}" srcOrd="2" destOrd="0" presId="urn:microsoft.com/office/officeart/2008/layout/NameandTitleOrganizationalChart"/>
    <dgm:cxn modelId="{6F0F4713-FE71-CA4E-B548-6C18BD3F51B1}" type="presParOf" srcId="{F6F83FAA-BD48-C54A-BB04-EA279B6434D1}" destId="{8DC40CDE-163C-274E-8640-F3B36DA9285E}" srcOrd="1" destOrd="0" presId="urn:microsoft.com/office/officeart/2008/layout/NameandTitleOrganizationalChart"/>
    <dgm:cxn modelId="{D7437F8F-C590-9D41-8F51-F455EBBD26AB}" type="presParOf" srcId="{F6F83FAA-BD48-C54A-BB04-EA279B6434D1}" destId="{CB76A4FC-609A-F842-B49B-F0D46ED0A14A}" srcOrd="2" destOrd="0" presId="urn:microsoft.com/office/officeart/2008/layout/NameandTitleOrganizationalChart"/>
    <dgm:cxn modelId="{23469FBD-E300-9447-B964-465D1EA86BCB}" type="presParOf" srcId="{CB76A4FC-609A-F842-B49B-F0D46ED0A14A}" destId="{EB4DE294-FCC9-DC45-9622-E4A03EFE0C9C}" srcOrd="0" destOrd="0" presId="urn:microsoft.com/office/officeart/2008/layout/NameandTitleOrganizationalChart"/>
    <dgm:cxn modelId="{6508DF72-7A4F-8548-A4EF-38B8E9F05C25}" type="presParOf" srcId="{CB76A4FC-609A-F842-B49B-F0D46ED0A14A}" destId="{CCB37E22-70EF-4846-B1AA-864BD4B44CCC}" srcOrd="1" destOrd="0" presId="urn:microsoft.com/office/officeart/2008/layout/NameandTitleOrganizationalChart"/>
    <dgm:cxn modelId="{E16FC215-6FBA-1D42-805E-863C21E24D39}" type="presParOf" srcId="{CCB37E22-70EF-4846-B1AA-864BD4B44CCC}" destId="{B84CF3D3-83FC-BD49-88AE-81980F6EE59E}" srcOrd="0" destOrd="0" presId="urn:microsoft.com/office/officeart/2008/layout/NameandTitleOrganizationalChart"/>
    <dgm:cxn modelId="{76375226-3B90-034C-B916-28C9EC7C784E}" type="presParOf" srcId="{B84CF3D3-83FC-BD49-88AE-81980F6EE59E}" destId="{8C7FE420-C7D3-2747-97AA-50443532F25A}" srcOrd="0" destOrd="0" presId="urn:microsoft.com/office/officeart/2008/layout/NameandTitleOrganizationalChart"/>
    <dgm:cxn modelId="{217FBF06-AE9E-B748-83F8-B099FA1D090A}" type="presParOf" srcId="{B84CF3D3-83FC-BD49-88AE-81980F6EE59E}" destId="{828BBE94-21F5-1749-9AC8-3993A435E10F}" srcOrd="1" destOrd="0" presId="urn:microsoft.com/office/officeart/2008/layout/NameandTitleOrganizationalChart"/>
    <dgm:cxn modelId="{F961B0B1-3F5A-A740-8FF5-8BB81337324F}" type="presParOf" srcId="{B84CF3D3-83FC-BD49-88AE-81980F6EE59E}" destId="{CB576A86-E219-634F-98AF-F6CDFE325C35}" srcOrd="2" destOrd="0" presId="urn:microsoft.com/office/officeart/2008/layout/NameandTitleOrganizationalChart"/>
    <dgm:cxn modelId="{17AA189B-6715-054E-B096-ECE38B25CDC8}" type="presParOf" srcId="{CCB37E22-70EF-4846-B1AA-864BD4B44CCC}" destId="{64FE2B16-1C1D-5942-BC31-2F3A15AF9EA8}" srcOrd="1" destOrd="0" presId="urn:microsoft.com/office/officeart/2008/layout/NameandTitleOrganizationalChart"/>
    <dgm:cxn modelId="{9645927A-0CE9-DC42-B571-E175AC72CBAD}" type="presParOf" srcId="{CCB37E22-70EF-4846-B1AA-864BD4B44CCC}" destId="{15BE9673-D9CA-074A-9EE7-544E7ADADC51}" srcOrd="2" destOrd="0" presId="urn:microsoft.com/office/officeart/2008/layout/NameandTitleOrganizationalChart"/>
    <dgm:cxn modelId="{1A5F2EC1-19C9-8445-A2F2-39A78E5B738F}" type="presParOf" srcId="{CB76A4FC-609A-F842-B49B-F0D46ED0A14A}" destId="{A737C347-68C0-4642-A57E-4245925F33DE}" srcOrd="2" destOrd="0" presId="urn:microsoft.com/office/officeart/2008/layout/NameandTitleOrganizationalChart"/>
    <dgm:cxn modelId="{8AB8C39C-E175-074D-8EC4-0BF6E99D85C9}" type="presParOf" srcId="{CB76A4FC-609A-F842-B49B-F0D46ED0A14A}" destId="{082AD762-B1D9-7E40-BDD8-FF9FFE25F461}" srcOrd="3" destOrd="0" presId="urn:microsoft.com/office/officeart/2008/layout/NameandTitleOrganizationalChart"/>
    <dgm:cxn modelId="{49604FDE-9493-0D43-89A1-057BE0F27645}" type="presParOf" srcId="{082AD762-B1D9-7E40-BDD8-FF9FFE25F461}" destId="{87C49464-1C17-9049-8DAF-18E1AA0156FA}" srcOrd="0" destOrd="0" presId="urn:microsoft.com/office/officeart/2008/layout/NameandTitleOrganizationalChart"/>
    <dgm:cxn modelId="{2427C0E2-BB10-7D4B-8FB7-C8043E1B4A80}" type="presParOf" srcId="{87C49464-1C17-9049-8DAF-18E1AA0156FA}" destId="{3490A035-72DA-2242-82CE-FF35CE9A7662}" srcOrd="0" destOrd="0" presId="urn:microsoft.com/office/officeart/2008/layout/NameandTitleOrganizationalChart"/>
    <dgm:cxn modelId="{1FF72E9C-7655-584B-BAA1-B7C12349C731}" type="presParOf" srcId="{87C49464-1C17-9049-8DAF-18E1AA0156FA}" destId="{DA2D158E-9D89-824D-AD8C-55B2EA851AFA}" srcOrd="1" destOrd="0" presId="urn:microsoft.com/office/officeart/2008/layout/NameandTitleOrganizationalChart"/>
    <dgm:cxn modelId="{C01E3493-54FB-9F41-A362-361577BCA8B6}" type="presParOf" srcId="{87C49464-1C17-9049-8DAF-18E1AA0156FA}" destId="{DF7A37D4-27A3-3742-8E9A-9355635AA8AF}" srcOrd="2" destOrd="0" presId="urn:microsoft.com/office/officeart/2008/layout/NameandTitleOrganizationalChart"/>
    <dgm:cxn modelId="{C1B35EAB-904A-B94F-849C-60334BCCE174}" type="presParOf" srcId="{082AD762-B1D9-7E40-BDD8-FF9FFE25F461}" destId="{001BC99C-EA30-EE40-84CF-56340A45D1B9}" srcOrd="1" destOrd="0" presId="urn:microsoft.com/office/officeart/2008/layout/NameandTitleOrganizationalChart"/>
    <dgm:cxn modelId="{3BD614D3-7ABC-5E45-84A4-8D7BDC06EE79}" type="presParOf" srcId="{082AD762-B1D9-7E40-BDD8-FF9FFE25F461}" destId="{181936E0-8D83-984D-AB2B-D4D65A0A24FD}" srcOrd="2" destOrd="0" presId="urn:microsoft.com/office/officeart/2008/layout/NameandTitleOrganizationalChart"/>
    <dgm:cxn modelId="{DAB9F8BE-ED06-3C4F-8E96-124688E15B99}" type="presParOf" srcId="{D30571F6-81B3-FE42-9305-4440C81A21BA}" destId="{19090D4E-6E56-2444-9ED3-0555F3B3F565}" srcOrd="2" destOrd="0" presId="urn:microsoft.com/office/officeart/2008/layout/NameandTitleOrganizationalChart"/>
    <dgm:cxn modelId="{71813F16-14A8-9B46-A44E-D52C416B253E}" type="presParOf" srcId="{D30571F6-81B3-FE42-9305-4440C81A21BA}" destId="{C5D67250-B7BE-824E-8663-3CEC7970D48C}" srcOrd="3" destOrd="0" presId="urn:microsoft.com/office/officeart/2008/layout/NameandTitleOrganizationalChart"/>
    <dgm:cxn modelId="{8A1B8D5C-3A82-1D40-A2E0-47F0CE142E6A}" type="presParOf" srcId="{C5D67250-B7BE-824E-8663-3CEC7970D48C}" destId="{88B2AF0E-CC76-4640-9022-BC08980691FB}" srcOrd="0" destOrd="0" presId="urn:microsoft.com/office/officeart/2008/layout/NameandTitleOrganizationalChart"/>
    <dgm:cxn modelId="{9238AB69-CB54-5E48-BE56-74E412FD864E}" type="presParOf" srcId="{88B2AF0E-CC76-4640-9022-BC08980691FB}" destId="{9D63436D-21DA-074F-B0AD-A47D6D78AF57}" srcOrd="0" destOrd="0" presId="urn:microsoft.com/office/officeart/2008/layout/NameandTitleOrganizationalChart"/>
    <dgm:cxn modelId="{9F5923A8-F7DA-914E-8DFA-BCDF8075FD0D}" type="presParOf" srcId="{88B2AF0E-CC76-4640-9022-BC08980691FB}" destId="{2DD1A539-4BEA-C24F-BC2F-43E260BFBF3C}" srcOrd="1" destOrd="0" presId="urn:microsoft.com/office/officeart/2008/layout/NameandTitleOrganizationalChart"/>
    <dgm:cxn modelId="{66AC343E-4617-FE4B-B7D2-EAFEADEAFAF3}" type="presParOf" srcId="{88B2AF0E-CC76-4640-9022-BC08980691FB}" destId="{94A62A2A-D5D8-694A-AD89-2EA9ADDCE741}" srcOrd="2" destOrd="0" presId="urn:microsoft.com/office/officeart/2008/layout/NameandTitleOrganizationalChart"/>
    <dgm:cxn modelId="{F0A1316C-D7A7-7543-A21B-8358683060A5}" type="presParOf" srcId="{C5D67250-B7BE-824E-8663-3CEC7970D48C}" destId="{9E8EF09C-0F7F-5E41-99B0-E424C2DC45CE}" srcOrd="1" destOrd="0" presId="urn:microsoft.com/office/officeart/2008/layout/NameandTitleOrganizationalChart"/>
    <dgm:cxn modelId="{5913C9F2-267E-D94E-A5DA-F74308416D65}" type="presParOf" srcId="{C5D67250-B7BE-824E-8663-3CEC7970D48C}" destId="{5AE04340-3D35-354D-9537-5DF641097677}" srcOrd="2" destOrd="0" presId="urn:microsoft.com/office/officeart/2008/layout/NameandTitleOrganizationalChart"/>
    <dgm:cxn modelId="{35F056E0-6EA9-0149-BFDF-6DE5728F9CAC}" type="presParOf" srcId="{5AE04340-3D35-354D-9537-5DF641097677}" destId="{BB21C977-96BF-B348-BBAA-D2BCC75169F4}" srcOrd="0" destOrd="0" presId="urn:microsoft.com/office/officeart/2008/layout/NameandTitleOrganizationalChart"/>
    <dgm:cxn modelId="{6BC2D018-D108-E34E-8CA7-F953C52297E6}" type="presParOf" srcId="{5AE04340-3D35-354D-9537-5DF641097677}" destId="{CBE1A054-639E-D640-B238-4F78F2D83202}" srcOrd="1" destOrd="0" presId="urn:microsoft.com/office/officeart/2008/layout/NameandTitleOrganizationalChart"/>
    <dgm:cxn modelId="{9508CE24-5CCC-0A49-91FD-42D3B63FB85D}" type="presParOf" srcId="{CBE1A054-639E-D640-B238-4F78F2D83202}" destId="{8E837EF2-6AF9-CB4A-8043-F71D6CAED35A}" srcOrd="0" destOrd="0" presId="urn:microsoft.com/office/officeart/2008/layout/NameandTitleOrganizationalChart"/>
    <dgm:cxn modelId="{9A96BFCB-F34E-2449-A2CB-4A838A140357}" type="presParOf" srcId="{8E837EF2-6AF9-CB4A-8043-F71D6CAED35A}" destId="{277B0EF7-5F65-D64D-A612-07D9F79A24BA}" srcOrd="0" destOrd="0" presId="urn:microsoft.com/office/officeart/2008/layout/NameandTitleOrganizationalChart"/>
    <dgm:cxn modelId="{DDBF38C5-10F9-A048-8783-34E8A00B0DB7}" type="presParOf" srcId="{8E837EF2-6AF9-CB4A-8043-F71D6CAED35A}" destId="{100D3851-A5A2-CD4E-95DB-7AE086DABC00}" srcOrd="1" destOrd="0" presId="urn:microsoft.com/office/officeart/2008/layout/NameandTitleOrganizationalChart"/>
    <dgm:cxn modelId="{E89AFDAF-7EA2-E746-B9D4-3BC9638521DC}" type="presParOf" srcId="{8E837EF2-6AF9-CB4A-8043-F71D6CAED35A}" destId="{7F84CD59-CD6A-B342-9A84-C1949C067697}" srcOrd="2" destOrd="0" presId="urn:microsoft.com/office/officeart/2008/layout/NameandTitleOrganizationalChart"/>
    <dgm:cxn modelId="{68586D27-7BB5-5F4F-90A0-34619BBE72F6}" type="presParOf" srcId="{CBE1A054-639E-D640-B238-4F78F2D83202}" destId="{926EC94C-E944-7C4D-96EE-8BABD3853D96}" srcOrd="1" destOrd="0" presId="urn:microsoft.com/office/officeart/2008/layout/NameandTitleOrganizationalChart"/>
    <dgm:cxn modelId="{0B2E8637-9BA5-1D46-A223-B338EA499F72}" type="presParOf" srcId="{CBE1A054-639E-D640-B238-4F78F2D83202}" destId="{F2AAE716-48E3-644E-A410-334F901FB0F2}" srcOrd="2" destOrd="0" presId="urn:microsoft.com/office/officeart/2008/layout/NameandTitleOrganizationalChart"/>
    <dgm:cxn modelId="{39A9B07D-5631-1841-8E1A-B755551D6E26}" type="presParOf" srcId="{5AE04340-3D35-354D-9537-5DF641097677}" destId="{A2B173CB-6BF0-194F-A283-9855EEC7F87F}" srcOrd="2" destOrd="0" presId="urn:microsoft.com/office/officeart/2008/layout/NameandTitleOrganizationalChart"/>
    <dgm:cxn modelId="{D45D6F3B-C66C-5E49-87BA-E7737A15E4BE}" type="presParOf" srcId="{5AE04340-3D35-354D-9537-5DF641097677}" destId="{4B54F3D1-F118-9142-B7D3-9217E9FC525E}" srcOrd="3" destOrd="0" presId="urn:microsoft.com/office/officeart/2008/layout/NameandTitleOrganizationalChart"/>
    <dgm:cxn modelId="{52C331BF-1B9B-7B49-AE2B-E43DD5B9B072}" type="presParOf" srcId="{4B54F3D1-F118-9142-B7D3-9217E9FC525E}" destId="{E977C247-35D3-6D45-A807-EAA6E63B3FE7}" srcOrd="0" destOrd="0" presId="urn:microsoft.com/office/officeart/2008/layout/NameandTitleOrganizationalChart"/>
    <dgm:cxn modelId="{4515EE78-09EA-7A4B-957C-B6E424A906E5}" type="presParOf" srcId="{E977C247-35D3-6D45-A807-EAA6E63B3FE7}" destId="{7C11993B-CB06-FB4A-BAB7-77B451B1B4C9}" srcOrd="0" destOrd="0" presId="urn:microsoft.com/office/officeart/2008/layout/NameandTitleOrganizationalChart"/>
    <dgm:cxn modelId="{F8C614AF-E705-7A49-9DCD-1C999FD893A2}" type="presParOf" srcId="{E977C247-35D3-6D45-A807-EAA6E63B3FE7}" destId="{69D0AF9D-334F-ED4B-B34A-236287D8835F}" srcOrd="1" destOrd="0" presId="urn:microsoft.com/office/officeart/2008/layout/NameandTitleOrganizationalChart"/>
    <dgm:cxn modelId="{7A39F527-B54A-354C-82B8-343DB542ECE6}" type="presParOf" srcId="{E977C247-35D3-6D45-A807-EAA6E63B3FE7}" destId="{0E8FED3A-D5BC-974B-ABDB-62F3178EBB30}" srcOrd="2" destOrd="0" presId="urn:microsoft.com/office/officeart/2008/layout/NameandTitleOrganizationalChart"/>
    <dgm:cxn modelId="{40228F83-9571-0E44-AE6E-F7E8E6E14A12}" type="presParOf" srcId="{4B54F3D1-F118-9142-B7D3-9217E9FC525E}" destId="{FDDC2DA4-69ED-1440-B8A2-1AFCE85A45BD}" srcOrd="1" destOrd="0" presId="urn:microsoft.com/office/officeart/2008/layout/NameandTitleOrganizationalChart"/>
    <dgm:cxn modelId="{E20A4294-A35E-D44E-821E-27C32311F792}" type="presParOf" srcId="{4B54F3D1-F118-9142-B7D3-9217E9FC525E}" destId="{63125EB6-684D-B34C-AF7F-CE8B150D3552}"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73CB-6BF0-194F-A283-9855EEC7F87F}">
      <dsp:nvSpPr>
        <dsp:cNvPr id="0" name=""/>
        <dsp:cNvSpPr/>
      </dsp:nvSpPr>
      <dsp:spPr>
        <a:xfrm>
          <a:off x="7138131" y="2204898"/>
          <a:ext cx="167642" cy="2479770"/>
        </a:xfrm>
        <a:custGeom>
          <a:avLst/>
          <a:gdLst/>
          <a:ahLst/>
          <a:cxnLst/>
          <a:rect l="0" t="0" r="0" b="0"/>
          <a:pathLst>
            <a:path>
              <a:moveTo>
                <a:pt x="0" y="0"/>
              </a:moveTo>
              <a:lnTo>
                <a:pt x="0" y="2479770"/>
              </a:lnTo>
              <a:lnTo>
                <a:pt x="167642" y="2479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1C977-96BF-B348-BBAA-D2BCC75169F4}">
      <dsp:nvSpPr>
        <dsp:cNvPr id="0" name=""/>
        <dsp:cNvSpPr/>
      </dsp:nvSpPr>
      <dsp:spPr>
        <a:xfrm>
          <a:off x="6852837" y="2204898"/>
          <a:ext cx="285294" cy="2506710"/>
        </a:xfrm>
        <a:custGeom>
          <a:avLst/>
          <a:gdLst/>
          <a:ahLst/>
          <a:cxnLst/>
          <a:rect l="0" t="0" r="0" b="0"/>
          <a:pathLst>
            <a:path>
              <a:moveTo>
                <a:pt x="285294" y="0"/>
              </a:moveTo>
              <a:lnTo>
                <a:pt x="285294" y="2506710"/>
              </a:lnTo>
              <a:lnTo>
                <a:pt x="0" y="250671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090D4E-6E56-2444-9ED3-0555F3B3F565}">
      <dsp:nvSpPr>
        <dsp:cNvPr id="0" name=""/>
        <dsp:cNvSpPr/>
      </dsp:nvSpPr>
      <dsp:spPr>
        <a:xfrm>
          <a:off x="4689646" y="1120550"/>
          <a:ext cx="591432" cy="644017"/>
        </a:xfrm>
        <a:custGeom>
          <a:avLst/>
          <a:gdLst/>
          <a:ahLst/>
          <a:cxnLst/>
          <a:rect l="0" t="0" r="0" b="0"/>
          <a:pathLst>
            <a:path>
              <a:moveTo>
                <a:pt x="0" y="0"/>
              </a:moveTo>
              <a:lnTo>
                <a:pt x="0" y="644017"/>
              </a:lnTo>
              <a:lnTo>
                <a:pt x="591432" y="64401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7C347-68C0-4642-A57E-4245925F33DE}">
      <dsp:nvSpPr>
        <dsp:cNvPr id="0" name=""/>
        <dsp:cNvSpPr/>
      </dsp:nvSpPr>
      <dsp:spPr>
        <a:xfrm>
          <a:off x="2125159" y="2204898"/>
          <a:ext cx="301690" cy="2540047"/>
        </a:xfrm>
        <a:custGeom>
          <a:avLst/>
          <a:gdLst/>
          <a:ahLst/>
          <a:cxnLst/>
          <a:rect l="0" t="0" r="0" b="0"/>
          <a:pathLst>
            <a:path>
              <a:moveTo>
                <a:pt x="0" y="0"/>
              </a:moveTo>
              <a:lnTo>
                <a:pt x="0" y="2540047"/>
              </a:lnTo>
              <a:lnTo>
                <a:pt x="301690" y="254004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DE294-FCC9-DC45-9622-E4A03EFE0C9C}">
      <dsp:nvSpPr>
        <dsp:cNvPr id="0" name=""/>
        <dsp:cNvSpPr/>
      </dsp:nvSpPr>
      <dsp:spPr>
        <a:xfrm>
          <a:off x="1874852" y="2204898"/>
          <a:ext cx="250306" cy="2523301"/>
        </a:xfrm>
        <a:custGeom>
          <a:avLst/>
          <a:gdLst/>
          <a:ahLst/>
          <a:cxnLst/>
          <a:rect l="0" t="0" r="0" b="0"/>
          <a:pathLst>
            <a:path>
              <a:moveTo>
                <a:pt x="250306" y="0"/>
              </a:moveTo>
              <a:lnTo>
                <a:pt x="250306" y="2523301"/>
              </a:lnTo>
              <a:lnTo>
                <a:pt x="0" y="25233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8FDFC-2A00-9748-8AE8-77FE583968C2}">
      <dsp:nvSpPr>
        <dsp:cNvPr id="0" name=""/>
        <dsp:cNvSpPr/>
      </dsp:nvSpPr>
      <dsp:spPr>
        <a:xfrm>
          <a:off x="4250317" y="1120550"/>
          <a:ext cx="439329" cy="644017"/>
        </a:xfrm>
        <a:custGeom>
          <a:avLst/>
          <a:gdLst/>
          <a:ahLst/>
          <a:cxnLst/>
          <a:rect l="0" t="0" r="0" b="0"/>
          <a:pathLst>
            <a:path>
              <a:moveTo>
                <a:pt x="439329" y="0"/>
              </a:moveTo>
              <a:lnTo>
                <a:pt x="439329" y="644017"/>
              </a:lnTo>
              <a:lnTo>
                <a:pt x="0" y="64401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9A171-A076-334F-B8DF-B1CB862CA32A}">
      <dsp:nvSpPr>
        <dsp:cNvPr id="0" name=""/>
        <dsp:cNvSpPr/>
      </dsp:nvSpPr>
      <dsp:spPr>
        <a:xfrm>
          <a:off x="2329038" y="0"/>
          <a:ext cx="4721216" cy="1120550"/>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4271" numCol="1" spcCol="1270" anchor="ctr" anchorCtr="0">
          <a:noAutofit/>
        </a:bodyPr>
        <a:lstStyle/>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r>
            <a:rPr lang="en-US" sz="1400" kern="1200"/>
            <a:t> </a:t>
          </a:r>
        </a:p>
      </dsp:txBody>
      <dsp:txXfrm>
        <a:off x="2329038" y="0"/>
        <a:ext cx="4721216" cy="1120550"/>
      </dsp:txXfrm>
    </dsp:sp>
    <dsp:sp modelId="{813E9D16-20BB-BE44-AB61-692E3B5B496E}">
      <dsp:nvSpPr>
        <dsp:cNvPr id="0" name=""/>
        <dsp:cNvSpPr/>
      </dsp:nvSpPr>
      <dsp:spPr>
        <a:xfrm>
          <a:off x="5506870" y="872652"/>
          <a:ext cx="1530824" cy="293553"/>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lvl="0" algn="r" defTabSz="844550">
            <a:lnSpc>
              <a:spcPct val="90000"/>
            </a:lnSpc>
            <a:spcBef>
              <a:spcPct val="0"/>
            </a:spcBef>
            <a:spcAft>
              <a:spcPct val="35000"/>
            </a:spcAft>
          </a:pPr>
          <a:r>
            <a:rPr lang="en-US" sz="1900" kern="1200"/>
            <a:t>CLAIM</a:t>
          </a:r>
        </a:p>
      </dsp:txBody>
      <dsp:txXfrm>
        <a:off x="5506870" y="872652"/>
        <a:ext cx="1530824" cy="293553"/>
      </dsp:txXfrm>
    </dsp:sp>
    <dsp:sp modelId="{FA57EDAB-1601-EF4A-BB77-B8DAA7ED0D8B}">
      <dsp:nvSpPr>
        <dsp:cNvPr id="0" name=""/>
        <dsp:cNvSpPr/>
      </dsp:nvSpPr>
      <dsp:spPr>
        <a:xfrm>
          <a:off x="0" y="1324239"/>
          <a:ext cx="4250317" cy="880659"/>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4271" numCol="1" spcCol="1270" anchor="ctr" anchorCtr="0">
          <a:noAutofit/>
        </a:bodyPr>
        <a:lstStyle/>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dsp:txBody>
      <dsp:txXfrm>
        <a:off x="0" y="1324239"/>
        <a:ext cx="4250317" cy="880659"/>
      </dsp:txXfrm>
    </dsp:sp>
    <dsp:sp modelId="{63E7B489-4622-A14A-912A-645B0B0783DF}">
      <dsp:nvSpPr>
        <dsp:cNvPr id="0" name=""/>
        <dsp:cNvSpPr/>
      </dsp:nvSpPr>
      <dsp:spPr>
        <a:xfrm>
          <a:off x="2684447" y="2001625"/>
          <a:ext cx="1530824" cy="293553"/>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lvl="0" algn="r" defTabSz="844550">
            <a:lnSpc>
              <a:spcPct val="90000"/>
            </a:lnSpc>
            <a:spcBef>
              <a:spcPct val="0"/>
            </a:spcBef>
            <a:spcAft>
              <a:spcPct val="35000"/>
            </a:spcAft>
          </a:pPr>
          <a:r>
            <a:rPr lang="en-US" sz="1900" kern="1200"/>
            <a:t>ARGUMENT</a:t>
          </a:r>
        </a:p>
      </dsp:txBody>
      <dsp:txXfrm>
        <a:off x="2684447" y="2001625"/>
        <a:ext cx="1530824" cy="293553"/>
      </dsp:txXfrm>
    </dsp:sp>
    <dsp:sp modelId="{8C7FE420-C7D3-2747-97AA-50443532F25A}">
      <dsp:nvSpPr>
        <dsp:cNvPr id="0" name=""/>
        <dsp:cNvSpPr/>
      </dsp:nvSpPr>
      <dsp:spPr>
        <a:xfrm>
          <a:off x="173936" y="3017700"/>
          <a:ext cx="1700916" cy="3420999"/>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24271" numCol="1" spcCol="1270" anchor="ctr" anchorCtr="0">
          <a:noAutofit/>
        </a:bodyPr>
        <a:lstStyle/>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r>
            <a:rPr lang="en-US" sz="1600" kern="1200"/>
            <a:t> </a:t>
          </a:r>
        </a:p>
      </dsp:txBody>
      <dsp:txXfrm>
        <a:off x="173936" y="3017700"/>
        <a:ext cx="1700916" cy="3420999"/>
      </dsp:txXfrm>
    </dsp:sp>
    <dsp:sp modelId="{828BBE94-21F5-1749-9AC8-3993A435E10F}">
      <dsp:nvSpPr>
        <dsp:cNvPr id="0" name=""/>
        <dsp:cNvSpPr/>
      </dsp:nvSpPr>
      <dsp:spPr>
        <a:xfrm>
          <a:off x="589576" y="6065924"/>
          <a:ext cx="1530824" cy="666048"/>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US" sz="1300" kern="1200"/>
            <a:t>EVIDENCE from media</a:t>
          </a:r>
        </a:p>
      </dsp:txBody>
      <dsp:txXfrm>
        <a:off x="589576" y="6065924"/>
        <a:ext cx="1530824" cy="666048"/>
      </dsp:txXfrm>
    </dsp:sp>
    <dsp:sp modelId="{3490A035-72DA-2242-82CE-FF35CE9A7662}">
      <dsp:nvSpPr>
        <dsp:cNvPr id="0" name=""/>
        <dsp:cNvSpPr/>
      </dsp:nvSpPr>
      <dsp:spPr>
        <a:xfrm>
          <a:off x="2426850" y="3118940"/>
          <a:ext cx="1700916" cy="3252009"/>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4271" numCol="1" spcCol="1270" anchor="ctr" anchorCtr="0">
          <a:noAutofit/>
        </a:bodyPr>
        <a:lstStyle/>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r>
            <a:rPr lang="en-US" sz="1400" kern="1200"/>
            <a:t> </a:t>
          </a:r>
        </a:p>
      </dsp:txBody>
      <dsp:txXfrm>
        <a:off x="2426850" y="3118940"/>
        <a:ext cx="1700916" cy="3252009"/>
      </dsp:txXfrm>
    </dsp:sp>
    <dsp:sp modelId="{DA2D158E-9D89-824D-AD8C-55B2EA851AFA}">
      <dsp:nvSpPr>
        <dsp:cNvPr id="0" name=""/>
        <dsp:cNvSpPr/>
      </dsp:nvSpPr>
      <dsp:spPr>
        <a:xfrm>
          <a:off x="2734625" y="6049105"/>
          <a:ext cx="1530824" cy="688766"/>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US" sz="1300" kern="1200"/>
            <a:t>EVIDENCE from class</a:t>
          </a:r>
        </a:p>
      </dsp:txBody>
      <dsp:txXfrm>
        <a:off x="2734625" y="6049105"/>
        <a:ext cx="1530824" cy="688766"/>
      </dsp:txXfrm>
    </dsp:sp>
    <dsp:sp modelId="{9D63436D-21DA-074F-B0AD-A47D6D78AF57}">
      <dsp:nvSpPr>
        <dsp:cNvPr id="0" name=""/>
        <dsp:cNvSpPr/>
      </dsp:nvSpPr>
      <dsp:spPr>
        <a:xfrm>
          <a:off x="5281079" y="1324239"/>
          <a:ext cx="3714103" cy="880659"/>
        </a:xfrm>
        <a:prstGeom prst="rect">
          <a:avLst/>
        </a:prstGeom>
        <a:solidFill>
          <a:schemeClr val="lt1">
            <a:hueOff val="0"/>
            <a:satOff val="0"/>
            <a:lumOff val="0"/>
            <a:alphaOff val="0"/>
          </a:schemeClr>
        </a:solidFill>
        <a:ln w="38100" cap="flat" cmpd="sng" algn="ctr">
          <a:solidFill>
            <a:srgbClr val="0000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4271" numCol="1" spcCol="1270" anchor="ctr" anchorCtr="0">
          <a:noAutofit/>
        </a:bodyPr>
        <a:lstStyle/>
        <a:p>
          <a:pPr lvl="0" algn="ctr" defTabSz="844550">
            <a:lnSpc>
              <a:spcPct val="90000"/>
            </a:lnSpc>
            <a:spcBef>
              <a:spcPct val="0"/>
            </a:spcBef>
            <a:spcAft>
              <a:spcPct val="35000"/>
            </a:spcAft>
          </a:pPr>
          <a:endParaRPr lang="en-US" sz="1900" kern="1200"/>
        </a:p>
        <a:p>
          <a:pPr lvl="0" algn="ctr" defTabSz="844550">
            <a:lnSpc>
              <a:spcPct val="90000"/>
            </a:lnSpc>
            <a:spcBef>
              <a:spcPct val="0"/>
            </a:spcBef>
            <a:spcAft>
              <a:spcPct val="35000"/>
            </a:spcAft>
          </a:pPr>
          <a:endParaRPr lang="en-US" sz="1900" kern="1200"/>
        </a:p>
      </dsp:txBody>
      <dsp:txXfrm>
        <a:off x="5281079" y="1324239"/>
        <a:ext cx="3714103" cy="880659"/>
      </dsp:txXfrm>
    </dsp:sp>
    <dsp:sp modelId="{2DD1A539-4BEA-C24F-BC2F-43E260BFBF3C}">
      <dsp:nvSpPr>
        <dsp:cNvPr id="0" name=""/>
        <dsp:cNvSpPr/>
      </dsp:nvSpPr>
      <dsp:spPr>
        <a:xfrm>
          <a:off x="7426123" y="2001625"/>
          <a:ext cx="1530824" cy="293553"/>
        </a:xfrm>
        <a:prstGeom prst="rect">
          <a:avLst/>
        </a:prstGeom>
        <a:solidFill>
          <a:schemeClr val="dk1">
            <a:alpha val="90000"/>
            <a:tint val="40000"/>
            <a:hueOff val="0"/>
            <a:satOff val="0"/>
            <a:lumOff val="0"/>
            <a:alphaOff val="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lvl="0" algn="r" defTabSz="844550">
            <a:lnSpc>
              <a:spcPct val="90000"/>
            </a:lnSpc>
            <a:spcBef>
              <a:spcPct val="0"/>
            </a:spcBef>
            <a:spcAft>
              <a:spcPct val="35000"/>
            </a:spcAft>
          </a:pPr>
          <a:r>
            <a:rPr lang="en-US" sz="1900" kern="1200"/>
            <a:t>ARGUMENT</a:t>
          </a:r>
        </a:p>
      </dsp:txBody>
      <dsp:txXfrm>
        <a:off x="7426123" y="2001625"/>
        <a:ext cx="1530824" cy="293553"/>
      </dsp:txXfrm>
    </dsp:sp>
    <dsp:sp modelId="{277B0EF7-5F65-D64D-A612-07D9F79A24BA}">
      <dsp:nvSpPr>
        <dsp:cNvPr id="0" name=""/>
        <dsp:cNvSpPr/>
      </dsp:nvSpPr>
      <dsp:spPr>
        <a:xfrm>
          <a:off x="5151921" y="3136430"/>
          <a:ext cx="1700916" cy="3150355"/>
        </a:xfrm>
        <a:prstGeom prst="rect">
          <a:avLst/>
        </a:prstGeom>
        <a:solidFill>
          <a:schemeClr val="lt1">
            <a:hueOff val="0"/>
            <a:satOff val="0"/>
            <a:lumOff val="0"/>
            <a:alphaOff val="0"/>
          </a:schemeClr>
        </a:solidFill>
        <a:ln w="38100" cap="flat" cmpd="sng" algn="ctr">
          <a:solidFill>
            <a:srgbClr val="0000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4271" numCol="1" spcCol="1270" anchor="ctr" anchorCtr="0">
          <a:noAutofit/>
        </a:bodyPr>
        <a:lstStyle/>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dsp:txBody>
      <dsp:txXfrm>
        <a:off x="5151921" y="3136430"/>
        <a:ext cx="1700916" cy="3150355"/>
      </dsp:txXfrm>
    </dsp:sp>
    <dsp:sp modelId="{100D3851-A5A2-CD4E-95DB-7AE086DABC00}">
      <dsp:nvSpPr>
        <dsp:cNvPr id="0" name=""/>
        <dsp:cNvSpPr/>
      </dsp:nvSpPr>
      <dsp:spPr>
        <a:xfrm>
          <a:off x="5592472" y="6087954"/>
          <a:ext cx="1530824" cy="649917"/>
        </a:xfrm>
        <a:prstGeom prst="rect">
          <a:avLst/>
        </a:prstGeom>
        <a:solidFill>
          <a:schemeClr val="dk1">
            <a:alpha val="90000"/>
            <a:tint val="40000"/>
            <a:hueOff val="0"/>
            <a:satOff val="0"/>
            <a:lumOff val="0"/>
            <a:alphaOff val="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US" sz="1300" kern="1200"/>
            <a:t>EVIDENCE from media </a:t>
          </a:r>
        </a:p>
      </dsp:txBody>
      <dsp:txXfrm>
        <a:off x="5592472" y="6087954"/>
        <a:ext cx="1530824" cy="649917"/>
      </dsp:txXfrm>
    </dsp:sp>
    <dsp:sp modelId="{7C11993B-CB06-FB4A-BAB7-77B451B1B4C9}">
      <dsp:nvSpPr>
        <dsp:cNvPr id="0" name=""/>
        <dsp:cNvSpPr/>
      </dsp:nvSpPr>
      <dsp:spPr>
        <a:xfrm>
          <a:off x="7305773" y="3130600"/>
          <a:ext cx="1700916" cy="3108136"/>
        </a:xfrm>
        <a:prstGeom prst="rect">
          <a:avLst/>
        </a:prstGeom>
        <a:solidFill>
          <a:schemeClr val="lt1">
            <a:hueOff val="0"/>
            <a:satOff val="0"/>
            <a:lumOff val="0"/>
            <a:alphaOff val="0"/>
          </a:schemeClr>
        </a:solidFill>
        <a:ln w="38100" cap="flat" cmpd="sng" algn="ctr">
          <a:solidFill>
            <a:srgbClr val="0000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4271" numCol="1" spcCol="1270" anchor="ctr" anchorCtr="0">
          <a:noAutofit/>
        </a:bodyPr>
        <a:lstStyle/>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endParaRPr lang="en-US" sz="1400" kern="1200"/>
        </a:p>
        <a:p>
          <a:pPr lvl="0" algn="ctr" defTabSz="622300">
            <a:lnSpc>
              <a:spcPct val="90000"/>
            </a:lnSpc>
            <a:spcBef>
              <a:spcPct val="0"/>
            </a:spcBef>
            <a:spcAft>
              <a:spcPct val="35000"/>
            </a:spcAft>
          </a:pPr>
          <a:r>
            <a:rPr lang="en-US" sz="1400" kern="1200"/>
            <a:t> </a:t>
          </a:r>
        </a:p>
      </dsp:txBody>
      <dsp:txXfrm>
        <a:off x="7305773" y="3130600"/>
        <a:ext cx="1700916" cy="3108136"/>
      </dsp:txXfrm>
    </dsp:sp>
    <dsp:sp modelId="{69D0AF9D-334F-ED4B-B34A-236287D8835F}">
      <dsp:nvSpPr>
        <dsp:cNvPr id="0" name=""/>
        <dsp:cNvSpPr/>
      </dsp:nvSpPr>
      <dsp:spPr>
        <a:xfrm>
          <a:off x="7475865" y="6089680"/>
          <a:ext cx="1530824" cy="648191"/>
        </a:xfrm>
        <a:prstGeom prst="rect">
          <a:avLst/>
        </a:prstGeom>
        <a:solidFill>
          <a:schemeClr val="dk1">
            <a:alpha val="90000"/>
            <a:tint val="40000"/>
            <a:hueOff val="0"/>
            <a:satOff val="0"/>
            <a:lumOff val="0"/>
            <a:alphaOff val="0"/>
          </a:schemeClr>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US" sz="1300" kern="1200"/>
            <a:t>EVIDENCE from class </a:t>
          </a:r>
        </a:p>
      </dsp:txBody>
      <dsp:txXfrm>
        <a:off x="7475865" y="6089680"/>
        <a:ext cx="1530824" cy="64819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720E15-C064-6F45-934F-F59501794F01}" type="datetimeFigureOut">
              <a:rPr lang="en-US" smtClean="0"/>
              <a:t>12/17/14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25F28D-6E87-1E48-B6FD-2773E8E6FF18}" type="slidenum">
              <a:rPr lang="en-US" smtClean="0"/>
              <a:t>‹#›</a:t>
            </a:fld>
            <a:endParaRPr lang="en-US"/>
          </a:p>
        </p:txBody>
      </p:sp>
    </p:spTree>
    <p:extLst>
      <p:ext uri="{BB962C8B-B14F-4D97-AF65-F5344CB8AC3E}">
        <p14:creationId xmlns:p14="http://schemas.microsoft.com/office/powerpoint/2010/main" val="328968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54686-DA30-1443-B32A-BD1F9DD8932D}" type="datetimeFigureOut">
              <a:rPr lang="en-US" smtClean="0"/>
              <a:t>12/17/14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FDAE0-7B40-944F-B857-1ED3B12C669C}" type="slidenum">
              <a:rPr lang="en-US" smtClean="0"/>
              <a:t>‹#›</a:t>
            </a:fld>
            <a:endParaRPr lang="en-US"/>
          </a:p>
        </p:txBody>
      </p:sp>
    </p:spTree>
    <p:extLst>
      <p:ext uri="{BB962C8B-B14F-4D97-AF65-F5344CB8AC3E}">
        <p14:creationId xmlns:p14="http://schemas.microsoft.com/office/powerpoint/2010/main" val="1376087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Assumes heterosexuality</a:t>
            </a:r>
            <a:r>
              <a:rPr lang="en-US" baseline="0" dirty="0" smtClean="0"/>
              <a:t> of all men, excludes LGBTQIA community, leads to oppression &amp; </a:t>
            </a:r>
            <a:r>
              <a:rPr lang="en-US" baseline="0" dirty="0" err="1" smtClean="0"/>
              <a:t>othering</a:t>
            </a:r>
            <a:r>
              <a:rPr lang="en-US" baseline="0" dirty="0" smtClean="0"/>
              <a:t>, “gay” as hateful term, legal limitations (gay marriage) </a:t>
            </a:r>
            <a:endParaRPr lang="en-US" dirty="0" smtClean="0"/>
          </a:p>
          <a:p>
            <a:r>
              <a:rPr lang="en-US" dirty="0" err="1" smtClean="0"/>
              <a:t>Lowcut</a:t>
            </a:r>
            <a:r>
              <a:rPr lang="en-US" baseline="0" dirty="0" smtClean="0"/>
              <a:t> shirt on the woman, sexual pose… Nussbaum’s objectification theory (powerless, disposable…) </a:t>
            </a:r>
          </a:p>
          <a:p>
            <a:r>
              <a:rPr lang="en-US" baseline="0" dirty="0" smtClean="0"/>
              <a:t>Historical era – other sexist ads during this time… “You mean a woman can open it?” (ketchup bottle), </a:t>
            </a:r>
            <a:r>
              <a:rPr lang="en-US" baseline="0" dirty="0" err="1" smtClean="0"/>
              <a:t>Leggs</a:t>
            </a:r>
            <a:r>
              <a:rPr lang="en-US" baseline="0" dirty="0" smtClean="0"/>
              <a:t> ad with woman as rug, head being stepped on, coffee testing – wife is spanked</a:t>
            </a:r>
            <a:endParaRPr lang="en-US" dirty="0"/>
          </a:p>
        </p:txBody>
      </p:sp>
      <p:sp>
        <p:nvSpPr>
          <p:cNvPr id="4" name="Slide Number Placeholder 3"/>
          <p:cNvSpPr>
            <a:spLocks noGrp="1"/>
          </p:cNvSpPr>
          <p:nvPr>
            <p:ph type="sldNum" sz="quarter" idx="10"/>
          </p:nvPr>
        </p:nvSpPr>
        <p:spPr/>
        <p:txBody>
          <a:bodyPr/>
          <a:lstStyle/>
          <a:p>
            <a:fld id="{1743D47D-CD0D-7443-8E2F-C7CB34988A9E}" type="slidenum">
              <a:rPr lang="en-US" smtClean="0"/>
              <a:t>4</a:t>
            </a:fld>
            <a:endParaRPr lang="en-US"/>
          </a:p>
        </p:txBody>
      </p:sp>
    </p:spTree>
    <p:extLst>
      <p:ext uri="{BB962C8B-B14F-4D97-AF65-F5344CB8AC3E}">
        <p14:creationId xmlns:p14="http://schemas.microsoft.com/office/powerpoint/2010/main" val="94275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student</a:t>
            </a:r>
            <a:r>
              <a:rPr lang="en-US" baseline="0" dirty="0" smtClean="0"/>
              <a:t> ideas (from models &amp; from their brains) &amp; write in the right column </a:t>
            </a:r>
            <a:endParaRPr lang="en-US" dirty="0"/>
          </a:p>
        </p:txBody>
      </p:sp>
      <p:sp>
        <p:nvSpPr>
          <p:cNvPr id="4" name="Slide Number Placeholder 3"/>
          <p:cNvSpPr>
            <a:spLocks noGrp="1"/>
          </p:cNvSpPr>
          <p:nvPr>
            <p:ph type="sldNum" sz="quarter" idx="10"/>
          </p:nvPr>
        </p:nvSpPr>
        <p:spPr/>
        <p:txBody>
          <a:bodyPr/>
          <a:lstStyle/>
          <a:p>
            <a:fld id="{1743D47D-CD0D-7443-8E2F-C7CB34988A9E}" type="slidenum">
              <a:rPr lang="en-US" smtClean="0"/>
              <a:t>8</a:t>
            </a:fld>
            <a:endParaRPr lang="en-US"/>
          </a:p>
        </p:txBody>
      </p:sp>
    </p:spTree>
    <p:extLst>
      <p:ext uri="{BB962C8B-B14F-4D97-AF65-F5344CB8AC3E}">
        <p14:creationId xmlns:p14="http://schemas.microsoft.com/office/powerpoint/2010/main" val="362647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Santa </a:t>
            </a:r>
            <a:r>
              <a:rPr lang="en-US" dirty="0" err="1" smtClean="0"/>
              <a:t>Rolon</a:t>
            </a:r>
            <a:r>
              <a:rPr lang="en-US" dirty="0" smtClean="0"/>
              <a:t>, December 2012</a:t>
            </a:r>
            <a:r>
              <a:rPr lang="en-US" baseline="0" dirty="0" smtClean="0"/>
              <a:t>, song critique essay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*grammar and punctuation have been slightly adapted for the purpose of modeling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43D47D-CD0D-7443-8E2F-C7CB34988A9E}" type="slidenum">
              <a:rPr lang="en-US" smtClean="0"/>
              <a:t>10</a:t>
            </a:fld>
            <a:endParaRPr lang="en-US"/>
          </a:p>
        </p:txBody>
      </p:sp>
    </p:spTree>
    <p:extLst>
      <p:ext uri="{BB962C8B-B14F-4D97-AF65-F5344CB8AC3E}">
        <p14:creationId xmlns:p14="http://schemas.microsoft.com/office/powerpoint/2010/main" val="308449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11DF0-C923-CF4D-9EC0-5FE799A53F9B}"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100080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11DF0-C923-CF4D-9EC0-5FE799A53F9B}"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126044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11DF0-C923-CF4D-9EC0-5FE799A53F9B}"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386978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11DF0-C923-CF4D-9EC0-5FE799A53F9B}"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9627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11DF0-C923-CF4D-9EC0-5FE799A53F9B}" type="datetimeFigureOut">
              <a:rPr lang="en-US" smtClean="0"/>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236967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11DF0-C923-CF4D-9EC0-5FE799A53F9B}" type="datetimeFigureOut">
              <a:rPr lang="en-US" smtClean="0"/>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102159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11DF0-C923-CF4D-9EC0-5FE799A53F9B}" type="datetimeFigureOut">
              <a:rPr lang="en-US" smtClean="0"/>
              <a:t>12/17/14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357579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11DF0-C923-CF4D-9EC0-5FE799A53F9B}" type="datetimeFigureOut">
              <a:rPr lang="en-US" smtClean="0"/>
              <a:t>12/17/14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297156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11DF0-C923-CF4D-9EC0-5FE799A53F9B}" type="datetimeFigureOut">
              <a:rPr lang="en-US" smtClean="0"/>
              <a:t>12/17/14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336202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11DF0-C923-CF4D-9EC0-5FE799A53F9B}" type="datetimeFigureOut">
              <a:rPr lang="en-US" smtClean="0"/>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385952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11DF0-C923-CF4D-9EC0-5FE799A53F9B}" type="datetimeFigureOut">
              <a:rPr lang="en-US" smtClean="0"/>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E50B8-AA6C-DE4C-BB27-6C9D0E54154A}" type="slidenum">
              <a:rPr lang="en-US" smtClean="0"/>
              <a:t>‹#›</a:t>
            </a:fld>
            <a:endParaRPr lang="en-US"/>
          </a:p>
        </p:txBody>
      </p:sp>
    </p:spTree>
    <p:extLst>
      <p:ext uri="{BB962C8B-B14F-4D97-AF65-F5344CB8AC3E}">
        <p14:creationId xmlns:p14="http://schemas.microsoft.com/office/powerpoint/2010/main" val="2902703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11DF0-C923-CF4D-9EC0-5FE799A53F9B}" type="datetimeFigureOut">
              <a:rPr lang="en-US" smtClean="0"/>
              <a:t>12/17/14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E50B8-AA6C-DE4C-BB27-6C9D0E54154A}" type="slidenum">
              <a:rPr lang="en-US" smtClean="0"/>
              <a:t>‹#›</a:t>
            </a:fld>
            <a:endParaRPr lang="en-US"/>
          </a:p>
        </p:txBody>
      </p:sp>
    </p:spTree>
    <p:extLst>
      <p:ext uri="{BB962C8B-B14F-4D97-AF65-F5344CB8AC3E}">
        <p14:creationId xmlns:p14="http://schemas.microsoft.com/office/powerpoint/2010/main" val="397438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Autofit/>
          </a:bodyPr>
          <a:lstStyle/>
          <a:p>
            <a:pPr algn="l"/>
            <a:r>
              <a:rPr lang="en-US" sz="3600" dirty="0" smtClean="0"/>
              <a:t>Gender Studies                            	MED-19 </a:t>
            </a:r>
            <a:br>
              <a:rPr lang="en-US" sz="3600" dirty="0" smtClean="0"/>
            </a:br>
            <a:r>
              <a:rPr lang="en-US" sz="3600" dirty="0" smtClean="0"/>
              <a:t>Ms. Lindsay </a:t>
            </a:r>
            <a:endParaRPr lang="en-US" sz="3600" dirty="0"/>
          </a:p>
        </p:txBody>
      </p:sp>
      <p:sp>
        <p:nvSpPr>
          <p:cNvPr id="5" name="Content Placeholder 4"/>
          <p:cNvSpPr>
            <a:spLocks noGrp="1"/>
          </p:cNvSpPr>
          <p:nvPr>
            <p:ph idx="1"/>
          </p:nvPr>
        </p:nvSpPr>
        <p:spPr>
          <a:xfrm>
            <a:off x="222250" y="1143000"/>
            <a:ext cx="8921750" cy="5714999"/>
          </a:xfrm>
        </p:spPr>
        <p:txBody>
          <a:bodyPr>
            <a:noAutofit/>
          </a:bodyPr>
          <a:lstStyle/>
          <a:p>
            <a:pPr marL="0" indent="0">
              <a:buNone/>
            </a:pPr>
            <a:r>
              <a:rPr lang="en-US" sz="3400" dirty="0" smtClean="0">
                <a:solidFill>
                  <a:srgbClr val="FF0000"/>
                </a:solidFill>
              </a:rPr>
              <a:t>Aim: How do we build our arguments with evidence? </a:t>
            </a:r>
          </a:p>
          <a:p>
            <a:pPr marL="0" indent="0">
              <a:buNone/>
            </a:pPr>
            <a:endParaRPr lang="en-US" sz="1000" dirty="0"/>
          </a:p>
          <a:p>
            <a:pPr marL="0" indent="0">
              <a:spcBef>
                <a:spcPts val="0"/>
              </a:spcBef>
              <a:buNone/>
            </a:pPr>
            <a:r>
              <a:rPr lang="en-US" sz="3400" dirty="0" smtClean="0">
                <a:solidFill>
                  <a:srgbClr val="0000FF"/>
                </a:solidFill>
              </a:rPr>
              <a:t>Do Now: Share your piece of media with your group. (Describe it or play/show it – if you have it with you.) </a:t>
            </a:r>
          </a:p>
          <a:p>
            <a:pPr marL="0" indent="0">
              <a:spcBef>
                <a:spcPts val="0"/>
              </a:spcBef>
              <a:buNone/>
            </a:pPr>
            <a:r>
              <a:rPr lang="en-US" sz="3400" b="1" u="sng" dirty="0" smtClean="0">
                <a:solidFill>
                  <a:srgbClr val="0000FF"/>
                </a:solidFill>
              </a:rPr>
              <a:t>*Ask the group: </a:t>
            </a:r>
            <a:r>
              <a:rPr lang="en-US" sz="3400" b="1" dirty="0" smtClean="0">
                <a:solidFill>
                  <a:srgbClr val="0000FF"/>
                </a:solidFill>
              </a:rPr>
              <a:t>What do they think about this media? How does it relate to what we have studied? </a:t>
            </a:r>
            <a:r>
              <a:rPr lang="en-US" sz="3400" b="1" u="sng" dirty="0" smtClean="0">
                <a:solidFill>
                  <a:srgbClr val="0000FF"/>
                </a:solidFill>
              </a:rPr>
              <a:t>How</a:t>
            </a:r>
            <a:r>
              <a:rPr lang="en-US" sz="3400" b="1" dirty="0" smtClean="0">
                <a:solidFill>
                  <a:srgbClr val="0000FF"/>
                </a:solidFill>
              </a:rPr>
              <a:t> does it help/hurt? </a:t>
            </a:r>
          </a:p>
          <a:p>
            <a:pPr marL="0" indent="0">
              <a:spcBef>
                <a:spcPts val="0"/>
              </a:spcBef>
              <a:buNone/>
            </a:pPr>
            <a:r>
              <a:rPr lang="en-US" sz="3400" dirty="0" smtClean="0">
                <a:solidFill>
                  <a:srgbClr val="0000FF"/>
                </a:solidFill>
              </a:rPr>
              <a:t>Write down their responses. </a:t>
            </a:r>
            <a:endParaRPr lang="en-US" sz="1000" dirty="0" smtClean="0"/>
          </a:p>
          <a:p>
            <a:pPr marL="0" indent="0">
              <a:spcBef>
                <a:spcPts val="0"/>
              </a:spcBef>
              <a:buNone/>
            </a:pPr>
            <a:endParaRPr lang="en-US" sz="1000" dirty="0" smtClean="0"/>
          </a:p>
          <a:p>
            <a:pPr marL="0" indent="0">
              <a:buNone/>
            </a:pPr>
            <a:r>
              <a:rPr lang="en-US" sz="3400" dirty="0" smtClean="0">
                <a:solidFill>
                  <a:srgbClr val="008000"/>
                </a:solidFill>
              </a:rPr>
              <a:t>HW Due Today: Introduction paragraph</a:t>
            </a:r>
            <a:endParaRPr lang="en-US" sz="3400" i="1" dirty="0" smtClean="0">
              <a:solidFill>
                <a:srgbClr val="008000"/>
              </a:solidFill>
            </a:endParaRPr>
          </a:p>
        </p:txBody>
      </p:sp>
    </p:spTree>
    <p:extLst>
      <p:ext uri="{BB962C8B-B14F-4D97-AF65-F5344CB8AC3E}">
        <p14:creationId xmlns:p14="http://schemas.microsoft.com/office/powerpoint/2010/main" val="9140900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MODEL: Evidence/Explanation for Song</a:t>
            </a:r>
            <a:endParaRPr lang="en-US" dirty="0"/>
          </a:p>
        </p:txBody>
      </p:sp>
      <p:sp>
        <p:nvSpPr>
          <p:cNvPr id="3" name="Content Placeholder 2"/>
          <p:cNvSpPr>
            <a:spLocks noGrp="1"/>
          </p:cNvSpPr>
          <p:nvPr>
            <p:ph idx="1"/>
          </p:nvPr>
        </p:nvSpPr>
        <p:spPr>
          <a:xfrm>
            <a:off x="308949" y="1600200"/>
            <a:ext cx="8513230" cy="5058302"/>
          </a:xfrm>
        </p:spPr>
        <p:txBody>
          <a:bodyPr>
            <a:normAutofit fontScale="85000" lnSpcReduction="20000"/>
          </a:bodyPr>
          <a:lstStyle/>
          <a:p>
            <a:r>
              <a:rPr lang="en-US" dirty="0" smtClean="0"/>
              <a:t>…The song “Beautiful” by Christina Aguilera is a very deep and meaningful song. She starts off the song by speaking, “Don’t look at me.” ...This song represents the side of a female that every female can relate to. Every female needs to believe they are beautiful no matter what anybody has to say about them. We are all beautiful inside and out! It</a:t>
            </a:r>
            <a:r>
              <a:rPr lang="fr-FR" dirty="0" smtClean="0"/>
              <a:t>’</a:t>
            </a:r>
            <a:r>
              <a:rPr lang="en-US" dirty="0" smtClean="0"/>
              <a:t>s not about what anyone thinks about you, but what you think about yourself...In the first verse, she says, “Every day is so wonderful, then suddenly, it’s hard to breathe. Now and then, I get insecure from all the pain, I’m so ashamed,” which is nothing but a fact for most women. We females have the greatest days, but once someone says something about us, we tend to break down…Then, Christina tells us women that we </a:t>
            </a:r>
            <a:r>
              <a:rPr lang="en-US" i="1" dirty="0" smtClean="0"/>
              <a:t>are</a:t>
            </a:r>
            <a:r>
              <a:rPr lang="en-US" dirty="0" smtClean="0"/>
              <a:t> beautiful in every single way. </a:t>
            </a:r>
            <a:endParaRPr lang="en-US" dirty="0"/>
          </a:p>
        </p:txBody>
      </p:sp>
    </p:spTree>
    <p:extLst>
      <p:ext uri="{BB962C8B-B14F-4D97-AF65-F5344CB8AC3E}">
        <p14:creationId xmlns:p14="http://schemas.microsoft.com/office/powerpoint/2010/main" val="32412058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9"/>
            <a:ext cx="8229600" cy="1143000"/>
          </a:xfrm>
        </p:spPr>
        <p:txBody>
          <a:bodyPr/>
          <a:lstStyle/>
          <a:p>
            <a:r>
              <a:rPr lang="en-US" dirty="0" smtClean="0"/>
              <a:t>If you finish early…</a:t>
            </a:r>
            <a:endParaRPr lang="en-US" dirty="0"/>
          </a:p>
        </p:txBody>
      </p:sp>
      <p:pic>
        <p:nvPicPr>
          <p:cNvPr id="11" name="Content Placeholder 10"/>
          <p:cNvPicPr>
            <a:picLocks noGrp="1" noChangeAspect="1"/>
          </p:cNvPicPr>
          <p:nvPr>
            <p:ph idx="1"/>
          </p:nvPr>
        </p:nvPicPr>
        <p:blipFill>
          <a:blip r:embed="rId2"/>
          <a:srcRect l="-22370" r="-22370"/>
          <a:stretch>
            <a:fillRect/>
          </a:stretch>
        </p:blipFill>
        <p:spPr>
          <a:xfrm>
            <a:off x="-749921" y="1023228"/>
            <a:ext cx="10660407" cy="5862813"/>
          </a:xfrm>
        </p:spPr>
      </p:pic>
      <p:sp>
        <p:nvSpPr>
          <p:cNvPr id="6" name="Rectangle 5"/>
          <p:cNvSpPr/>
          <p:nvPr/>
        </p:nvSpPr>
        <p:spPr>
          <a:xfrm>
            <a:off x="6856291" y="1280103"/>
            <a:ext cx="1046989" cy="553998"/>
          </a:xfrm>
          <a:prstGeom prst="rect">
            <a:avLst/>
          </a:prstGeom>
        </p:spPr>
        <p:txBody>
          <a:bodyPr wrap="square">
            <a:spAutoFit/>
          </a:bodyPr>
          <a:lstStyle/>
          <a:p>
            <a:r>
              <a:rPr lang="en-US" sz="3000" dirty="0"/>
              <a:t>✔</a:t>
            </a:r>
          </a:p>
        </p:txBody>
      </p:sp>
      <p:sp>
        <p:nvSpPr>
          <p:cNvPr id="7" name="Rectangle 6"/>
          <p:cNvSpPr/>
          <p:nvPr/>
        </p:nvSpPr>
        <p:spPr>
          <a:xfrm>
            <a:off x="6856291" y="2705067"/>
            <a:ext cx="569387" cy="553998"/>
          </a:xfrm>
          <a:prstGeom prst="rect">
            <a:avLst/>
          </a:prstGeom>
        </p:spPr>
        <p:txBody>
          <a:bodyPr wrap="none">
            <a:spAutoFit/>
          </a:bodyPr>
          <a:lstStyle/>
          <a:p>
            <a:r>
              <a:rPr lang="en-US" sz="3000" dirty="0"/>
              <a:t>✔</a:t>
            </a:r>
          </a:p>
        </p:txBody>
      </p:sp>
      <p:sp>
        <p:nvSpPr>
          <p:cNvPr id="5" name="Left Arrow 4"/>
          <p:cNvSpPr/>
          <p:nvPr/>
        </p:nvSpPr>
        <p:spPr>
          <a:xfrm>
            <a:off x="6481670" y="4289266"/>
            <a:ext cx="1888015" cy="566316"/>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274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382"/>
            <a:ext cx="8229600" cy="1143000"/>
          </a:xfrm>
        </p:spPr>
        <p:txBody>
          <a:bodyPr/>
          <a:lstStyle/>
          <a:p>
            <a:r>
              <a:rPr lang="en-US" b="1" dirty="0" smtClean="0"/>
              <a:t>HOMEWORK</a:t>
            </a:r>
            <a:endParaRPr lang="en-US" b="1" dirty="0"/>
          </a:p>
        </p:txBody>
      </p:sp>
      <p:sp>
        <p:nvSpPr>
          <p:cNvPr id="3" name="Content Placeholder 2"/>
          <p:cNvSpPr>
            <a:spLocks noGrp="1"/>
          </p:cNvSpPr>
          <p:nvPr>
            <p:ph idx="1"/>
          </p:nvPr>
        </p:nvSpPr>
        <p:spPr>
          <a:xfrm>
            <a:off x="0" y="1503382"/>
            <a:ext cx="4748927" cy="5369573"/>
          </a:xfrm>
        </p:spPr>
        <p:txBody>
          <a:bodyPr>
            <a:normAutofit fontScale="92500"/>
          </a:bodyPr>
          <a:lstStyle/>
          <a:p>
            <a:pPr marL="0" indent="0" algn="ctr">
              <a:buNone/>
            </a:pPr>
            <a:r>
              <a:rPr lang="en-US" sz="4000" dirty="0" smtClean="0"/>
              <a:t>FINISH writing the arguments and evidence. </a:t>
            </a:r>
          </a:p>
          <a:p>
            <a:pPr marL="0" indent="0" algn="ctr">
              <a:buNone/>
            </a:pPr>
            <a:r>
              <a:rPr lang="en-US" sz="4000" dirty="0" smtClean="0"/>
              <a:t>(2 body paragraphs)</a:t>
            </a:r>
          </a:p>
          <a:p>
            <a:pPr marL="0" indent="0" algn="ctr">
              <a:buNone/>
            </a:pPr>
            <a:endParaRPr lang="en-US" sz="4000" dirty="0"/>
          </a:p>
          <a:p>
            <a:pPr marL="0" indent="0" algn="ctr">
              <a:buNone/>
            </a:pPr>
            <a:r>
              <a:rPr lang="en-US" sz="4000" dirty="0" smtClean="0">
                <a:solidFill>
                  <a:srgbClr val="FF8000"/>
                </a:solidFill>
              </a:rPr>
              <a:t>***</a:t>
            </a:r>
            <a:r>
              <a:rPr lang="en-US" sz="4000" b="1" dirty="0" smtClean="0">
                <a:solidFill>
                  <a:srgbClr val="FF8000"/>
                </a:solidFill>
              </a:rPr>
              <a:t>Leave space </a:t>
            </a:r>
            <a:r>
              <a:rPr lang="en-US" sz="4000" dirty="0" smtClean="0">
                <a:solidFill>
                  <a:srgbClr val="FF8000"/>
                </a:solidFill>
              </a:rPr>
              <a:t>on the bottom of each paragraph for ANALYSIS </a:t>
            </a:r>
          </a:p>
          <a:p>
            <a:pPr marL="0" indent="0" algn="ctr">
              <a:buNone/>
            </a:pPr>
            <a:endParaRPr lang="en-US" dirty="0" smtClean="0"/>
          </a:p>
        </p:txBody>
      </p:sp>
      <p:pic>
        <p:nvPicPr>
          <p:cNvPr id="6" name="Picture 5"/>
          <p:cNvPicPr>
            <a:picLocks noChangeAspect="1"/>
          </p:cNvPicPr>
          <p:nvPr/>
        </p:nvPicPr>
        <p:blipFill>
          <a:blip r:embed="rId2"/>
          <a:stretch>
            <a:fillRect/>
          </a:stretch>
        </p:blipFill>
        <p:spPr>
          <a:xfrm>
            <a:off x="5267399" y="1680315"/>
            <a:ext cx="4027892" cy="4027892"/>
          </a:xfrm>
          <a:prstGeom prst="rect">
            <a:avLst/>
          </a:prstGeom>
        </p:spPr>
      </p:pic>
      <p:sp>
        <p:nvSpPr>
          <p:cNvPr id="7" name="Right Arrow 6"/>
          <p:cNvSpPr/>
          <p:nvPr/>
        </p:nvSpPr>
        <p:spPr>
          <a:xfrm>
            <a:off x="4153633" y="2782295"/>
            <a:ext cx="1476153" cy="7183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7511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10115"/>
          </a:xfrm>
        </p:spPr>
        <p:txBody>
          <a:bodyPr>
            <a:normAutofit/>
          </a:bodyPr>
          <a:lstStyle/>
          <a:p>
            <a:r>
              <a:rPr lang="en-US" dirty="0" smtClean="0"/>
              <a:t>What were some ideas you heard from your group? </a:t>
            </a:r>
            <a:endParaRPr lang="en-US" dirty="0"/>
          </a:p>
        </p:txBody>
      </p:sp>
      <p:sp>
        <p:nvSpPr>
          <p:cNvPr id="3" name="Content Placeholder 2"/>
          <p:cNvSpPr>
            <a:spLocks noGrp="1"/>
          </p:cNvSpPr>
          <p:nvPr>
            <p:ph idx="1"/>
          </p:nvPr>
        </p:nvSpPr>
        <p:spPr>
          <a:xfrm>
            <a:off x="457200" y="4307433"/>
            <a:ext cx="8229600" cy="1818730"/>
          </a:xfrm>
        </p:spPr>
        <p:txBody>
          <a:bodyPr/>
          <a:lstStyle/>
          <a:p>
            <a:r>
              <a:rPr lang="en-US" dirty="0" smtClean="0">
                <a:solidFill>
                  <a:srgbClr val="FF0080"/>
                </a:solidFill>
              </a:rPr>
              <a:t>Choose the best 2 </a:t>
            </a:r>
            <a:r>
              <a:rPr lang="en-US" dirty="0" smtClean="0"/>
              <a:t>(or 2 you already thought about)…</a:t>
            </a:r>
            <a:r>
              <a:rPr lang="en-US" dirty="0" smtClean="0">
                <a:solidFill>
                  <a:srgbClr val="FF0080"/>
                </a:solidFill>
              </a:rPr>
              <a:t>these will be your arguments. </a:t>
            </a:r>
            <a:endParaRPr lang="en-US" dirty="0">
              <a:solidFill>
                <a:srgbClr val="FF0080"/>
              </a:solidFill>
            </a:endParaRPr>
          </a:p>
        </p:txBody>
      </p:sp>
    </p:spTree>
    <p:extLst>
      <p:ext uri="{BB962C8B-B14F-4D97-AF65-F5344CB8AC3E}">
        <p14:creationId xmlns:p14="http://schemas.microsoft.com/office/powerpoint/2010/main" val="368309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2430" y="0"/>
            <a:ext cx="5191570" cy="6858000"/>
          </a:xfrm>
          <a:prstGeom prst="rect">
            <a:avLst/>
          </a:prstGeom>
        </p:spPr>
      </p:pic>
      <p:sp>
        <p:nvSpPr>
          <p:cNvPr id="5" name="TextBox 4"/>
          <p:cNvSpPr txBox="1"/>
          <p:nvPr/>
        </p:nvSpPr>
        <p:spPr>
          <a:xfrm>
            <a:off x="703715" y="1716109"/>
            <a:ext cx="2900677" cy="2123658"/>
          </a:xfrm>
          <a:prstGeom prst="rect">
            <a:avLst/>
          </a:prstGeom>
          <a:noFill/>
        </p:spPr>
        <p:txBody>
          <a:bodyPr wrap="square" rtlCol="0">
            <a:spAutoFit/>
          </a:bodyPr>
          <a:lstStyle/>
          <a:p>
            <a:pPr algn="ctr"/>
            <a:r>
              <a:rPr lang="en-US" sz="4400" dirty="0" smtClean="0"/>
              <a:t>Let’s look at one together…</a:t>
            </a:r>
            <a:endParaRPr lang="en-US" sz="4400" dirty="0"/>
          </a:p>
        </p:txBody>
      </p:sp>
    </p:spTree>
    <p:extLst>
      <p:ext uri="{BB962C8B-B14F-4D97-AF65-F5344CB8AC3E}">
        <p14:creationId xmlns:p14="http://schemas.microsoft.com/office/powerpoint/2010/main" val="7815629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785" y="1608666"/>
            <a:ext cx="8564722" cy="5249333"/>
          </a:xfrm>
        </p:spPr>
        <p:txBody>
          <a:bodyPr>
            <a:normAutofit/>
          </a:bodyPr>
          <a:lstStyle/>
          <a:p>
            <a:r>
              <a:rPr lang="en-US" dirty="0" smtClean="0">
                <a:solidFill>
                  <a:srgbClr val="FF0080"/>
                </a:solidFill>
              </a:rPr>
              <a:t>ARGUMENT: </a:t>
            </a:r>
            <a:r>
              <a:rPr lang="en-US" dirty="0" smtClean="0"/>
              <a:t>Men must be strong and violent. </a:t>
            </a:r>
          </a:p>
          <a:p>
            <a:endParaRPr lang="en-US" dirty="0" smtClean="0"/>
          </a:p>
          <a:p>
            <a:r>
              <a:rPr lang="en-US" dirty="0" smtClean="0">
                <a:solidFill>
                  <a:srgbClr val="FF0080"/>
                </a:solidFill>
              </a:rPr>
              <a:t>ARGUMENT: </a:t>
            </a:r>
            <a:r>
              <a:rPr lang="en-US" dirty="0" smtClean="0"/>
              <a:t>Men are heterosexual and should want lots of women.</a:t>
            </a:r>
          </a:p>
        </p:txBody>
      </p:sp>
      <p:sp>
        <p:nvSpPr>
          <p:cNvPr id="4" name="Title 1"/>
          <p:cNvSpPr txBox="1">
            <a:spLocks/>
          </p:cNvSpPr>
          <p:nvPr/>
        </p:nvSpPr>
        <p:spPr>
          <a:xfrm>
            <a:off x="0" y="239889"/>
            <a:ext cx="91440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80FF"/>
                </a:solidFill>
              </a:rPr>
              <a:t>This ad shows men are hurt by the media.  </a:t>
            </a:r>
            <a:endParaRPr lang="en-US" dirty="0">
              <a:solidFill>
                <a:srgbClr val="0080FF"/>
              </a:solidFill>
            </a:endParaRPr>
          </a:p>
        </p:txBody>
      </p:sp>
    </p:spTree>
    <p:extLst>
      <p:ext uri="{BB962C8B-B14F-4D97-AF65-F5344CB8AC3E}">
        <p14:creationId xmlns:p14="http://schemas.microsoft.com/office/powerpoint/2010/main" val="24183601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80"/>
                </a:solidFill>
              </a:rPr>
              <a:t>ARGUMENT: </a:t>
            </a:r>
            <a:br>
              <a:rPr lang="en-US" dirty="0" smtClean="0">
                <a:solidFill>
                  <a:srgbClr val="FF0080"/>
                </a:solidFill>
              </a:rPr>
            </a:br>
            <a:r>
              <a:rPr lang="en-US" dirty="0" smtClean="0">
                <a:solidFill>
                  <a:srgbClr val="FF0080"/>
                </a:solidFill>
              </a:rPr>
              <a:t>Men must be strong and violent. </a:t>
            </a:r>
            <a:r>
              <a:rPr lang="en-US" dirty="0" smtClean="0"/>
              <a:t/>
            </a:r>
            <a:br>
              <a:rPr lang="en-US" dirty="0" smtClean="0"/>
            </a:br>
            <a:endParaRPr lang="en-US" dirty="0"/>
          </a:p>
        </p:txBody>
      </p:sp>
      <p:sp>
        <p:nvSpPr>
          <p:cNvPr id="3" name="Content Placeholder 2"/>
          <p:cNvSpPr>
            <a:spLocks noGrp="1"/>
          </p:cNvSpPr>
          <p:nvPr>
            <p:ph idx="1"/>
          </p:nvPr>
        </p:nvSpPr>
        <p:spPr>
          <a:xfrm>
            <a:off x="308949" y="1600200"/>
            <a:ext cx="8547558" cy="5092625"/>
          </a:xfrm>
        </p:spPr>
        <p:txBody>
          <a:bodyPr>
            <a:normAutofit lnSpcReduction="10000"/>
          </a:bodyPr>
          <a:lstStyle/>
          <a:p>
            <a:r>
              <a:rPr lang="en-US" dirty="0" smtClean="0">
                <a:solidFill>
                  <a:srgbClr val="8000FF"/>
                </a:solidFill>
              </a:rPr>
              <a:t>IN THE AD: </a:t>
            </a:r>
            <a:r>
              <a:rPr lang="en-US" dirty="0" smtClean="0"/>
              <a:t>woman is saying “I’d join the Navy” if she were a man</a:t>
            </a:r>
          </a:p>
          <a:p>
            <a:pPr marL="906463" indent="0"/>
            <a:r>
              <a:rPr lang="en-US" dirty="0" smtClean="0">
                <a:solidFill>
                  <a:srgbClr val="66FF66"/>
                </a:solidFill>
                <a:effectLst>
                  <a:outerShdw blurRad="50800" dist="38100" dir="2700000" algn="tl" rotWithShape="0">
                    <a:srgbClr val="000000">
                      <a:alpha val="43000"/>
                    </a:srgbClr>
                  </a:outerShdw>
                </a:effectLst>
              </a:rPr>
              <a:t>EXPLAIN: </a:t>
            </a:r>
            <a:r>
              <a:rPr lang="en-US" dirty="0" smtClean="0"/>
              <a:t>Can’t let a girl be better than you</a:t>
            </a:r>
          </a:p>
          <a:p>
            <a:pPr marL="906463" lvl="1" indent="0">
              <a:buNone/>
            </a:pPr>
            <a:endParaRPr lang="en-US" dirty="0" smtClean="0"/>
          </a:p>
          <a:p>
            <a:pPr marL="906463" lvl="1" indent="0">
              <a:buNone/>
            </a:pPr>
            <a:endParaRPr lang="en-US" dirty="0" smtClean="0"/>
          </a:p>
          <a:p>
            <a:r>
              <a:rPr lang="en-US" dirty="0" smtClean="0">
                <a:solidFill>
                  <a:srgbClr val="8000FF"/>
                </a:solidFill>
              </a:rPr>
              <a:t>OUTSIDE SOURCE/CONNECTION: </a:t>
            </a:r>
            <a:r>
              <a:rPr lang="en-US" dirty="0" smtClean="0"/>
              <a:t>Freestyle Rap Battle article – woman was raped, shot, burned after beating men at rap </a:t>
            </a:r>
            <a:endParaRPr lang="en-US" dirty="0"/>
          </a:p>
          <a:p>
            <a:pPr marL="1025525" indent="-166688"/>
            <a:r>
              <a:rPr lang="en-US" dirty="0" smtClean="0">
                <a:solidFill>
                  <a:srgbClr val="66FF66"/>
                </a:solidFill>
                <a:effectLst>
                  <a:outerShdw blurRad="50800" dist="38100" dir="2700000" algn="tl" rotWithShape="0">
                    <a:srgbClr val="000000">
                      <a:alpha val="43000"/>
                    </a:srgbClr>
                  </a:outerShdw>
                </a:effectLst>
              </a:rPr>
              <a:t>EXPLAIN: </a:t>
            </a:r>
            <a:r>
              <a:rPr lang="en-US" dirty="0" smtClean="0"/>
              <a:t>men show dominance through violence when they are not the best</a:t>
            </a:r>
          </a:p>
        </p:txBody>
      </p:sp>
    </p:spTree>
    <p:extLst>
      <p:ext uri="{BB962C8B-B14F-4D97-AF65-F5344CB8AC3E}">
        <p14:creationId xmlns:p14="http://schemas.microsoft.com/office/powerpoint/2010/main" val="528810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800" dirty="0">
                <a:solidFill>
                  <a:srgbClr val="0080FF"/>
                </a:solidFill>
              </a:rPr>
              <a:t>This ad shows women are hurt by the </a:t>
            </a:r>
            <a:r>
              <a:rPr lang="en-US" sz="3800" dirty="0" smtClean="0">
                <a:solidFill>
                  <a:srgbClr val="0080FF"/>
                </a:solidFill>
              </a:rPr>
              <a:t>media.</a:t>
            </a:r>
            <a:endParaRPr lang="en-US" sz="3800" dirty="0"/>
          </a:p>
        </p:txBody>
      </p:sp>
      <p:sp>
        <p:nvSpPr>
          <p:cNvPr id="3" name="Content Placeholder 2"/>
          <p:cNvSpPr>
            <a:spLocks noGrp="1"/>
          </p:cNvSpPr>
          <p:nvPr>
            <p:ph idx="1"/>
          </p:nvPr>
        </p:nvSpPr>
        <p:spPr/>
        <p:txBody>
          <a:bodyPr/>
          <a:lstStyle/>
          <a:p>
            <a:r>
              <a:rPr lang="en-US" dirty="0">
                <a:solidFill>
                  <a:srgbClr val="FF0080"/>
                </a:solidFill>
              </a:rPr>
              <a:t>ARGUMENT: </a:t>
            </a:r>
            <a:r>
              <a:rPr lang="en-US" dirty="0"/>
              <a:t>Women are being used as sex objects</a:t>
            </a:r>
            <a:r>
              <a:rPr lang="en-US" dirty="0" smtClean="0"/>
              <a:t>.</a:t>
            </a:r>
            <a:endParaRPr lang="en-US" dirty="0"/>
          </a:p>
          <a:p>
            <a:endParaRPr lang="en-US" dirty="0"/>
          </a:p>
          <a:p>
            <a:r>
              <a:rPr lang="en-US" dirty="0">
                <a:solidFill>
                  <a:srgbClr val="FF0080"/>
                </a:solidFill>
              </a:rPr>
              <a:t>ARGUMENT: </a:t>
            </a:r>
            <a:r>
              <a:rPr lang="en-US" dirty="0"/>
              <a:t>Women are seen as weak &amp; can not be in the military themselves. </a:t>
            </a:r>
          </a:p>
          <a:p>
            <a:pPr marL="0" indent="0">
              <a:buNone/>
            </a:pPr>
            <a:endParaRPr lang="en-US" dirty="0"/>
          </a:p>
        </p:txBody>
      </p:sp>
    </p:spTree>
    <p:extLst>
      <p:ext uri="{BB962C8B-B14F-4D97-AF65-F5344CB8AC3E}">
        <p14:creationId xmlns:p14="http://schemas.microsoft.com/office/powerpoint/2010/main" val="20707857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80"/>
                </a:solidFill>
              </a:rPr>
              <a:t>ARGUMENT: </a:t>
            </a:r>
            <a:br>
              <a:rPr lang="en-US" dirty="0" smtClean="0">
                <a:solidFill>
                  <a:srgbClr val="FF0080"/>
                </a:solidFill>
              </a:rPr>
            </a:br>
            <a:r>
              <a:rPr lang="en-US" dirty="0" smtClean="0">
                <a:solidFill>
                  <a:srgbClr val="FF0080"/>
                </a:solidFill>
              </a:rPr>
              <a:t>Women are being used as sex objects.</a:t>
            </a:r>
            <a:r>
              <a:rPr lang="en-US" dirty="0" smtClean="0"/>
              <a:t/>
            </a:r>
            <a:br>
              <a:rPr lang="en-US" dirty="0" smtClean="0"/>
            </a:br>
            <a:endParaRPr lang="en-US" dirty="0"/>
          </a:p>
        </p:txBody>
      </p:sp>
      <p:sp>
        <p:nvSpPr>
          <p:cNvPr id="3" name="Content Placeholder 2"/>
          <p:cNvSpPr>
            <a:spLocks noGrp="1"/>
          </p:cNvSpPr>
          <p:nvPr>
            <p:ph idx="1"/>
          </p:nvPr>
        </p:nvSpPr>
        <p:spPr>
          <a:xfrm>
            <a:off x="308948" y="1600200"/>
            <a:ext cx="8685639" cy="5257800"/>
          </a:xfrm>
        </p:spPr>
        <p:txBody>
          <a:bodyPr>
            <a:normAutofit lnSpcReduction="10000"/>
          </a:bodyPr>
          <a:lstStyle/>
          <a:p>
            <a:r>
              <a:rPr lang="en-US" dirty="0" smtClean="0">
                <a:solidFill>
                  <a:srgbClr val="8000FF"/>
                </a:solidFill>
              </a:rPr>
              <a:t>IN THE AD: </a:t>
            </a:r>
            <a:r>
              <a:rPr lang="en-US" dirty="0" smtClean="0"/>
              <a:t>woman has a low cut shirt</a:t>
            </a:r>
          </a:p>
          <a:p>
            <a:pPr marL="858838" indent="-179388"/>
            <a:r>
              <a:rPr lang="en-US" dirty="0" smtClean="0">
                <a:solidFill>
                  <a:srgbClr val="66FF66"/>
                </a:solidFill>
                <a:effectLst>
                  <a:outerShdw blurRad="50800" dist="38100" dir="2700000" algn="tl" rotWithShape="0">
                    <a:srgbClr val="000000">
                      <a:alpha val="43000"/>
                    </a:srgbClr>
                  </a:outerShdw>
                </a:effectLst>
              </a:rPr>
              <a:t>EXPLAIN: </a:t>
            </a:r>
            <a:r>
              <a:rPr lang="en-US" dirty="0"/>
              <a:t> </a:t>
            </a:r>
            <a:r>
              <a:rPr lang="en-US" dirty="0" smtClean="0"/>
              <a:t>trying to get men to join by saying women think it’s sexy; suggests women </a:t>
            </a:r>
            <a:r>
              <a:rPr lang="en-US" dirty="0"/>
              <a:t>will sleep with men in the Navy</a:t>
            </a:r>
            <a:r>
              <a:rPr lang="en-US" dirty="0" smtClean="0"/>
              <a:t>.</a:t>
            </a:r>
          </a:p>
          <a:p>
            <a:pPr marL="457200" lvl="1" indent="0">
              <a:buNone/>
            </a:pPr>
            <a:endParaRPr lang="en-US" dirty="0" smtClean="0"/>
          </a:p>
          <a:p>
            <a:r>
              <a:rPr lang="en-US" dirty="0" smtClean="0">
                <a:solidFill>
                  <a:srgbClr val="8000FF"/>
                </a:solidFill>
              </a:rPr>
              <a:t>OUTSIDE SOURCE/CONNECTION: </a:t>
            </a:r>
            <a:r>
              <a:rPr lang="en-US" dirty="0" smtClean="0"/>
              <a:t>Print ad – naked woman covered in beer bottle caps</a:t>
            </a:r>
          </a:p>
          <a:p>
            <a:pPr marL="855663" indent="-176213"/>
            <a:r>
              <a:rPr lang="en-US" dirty="0" smtClean="0">
                <a:solidFill>
                  <a:srgbClr val="66FF66"/>
                </a:solidFill>
                <a:effectLst>
                  <a:outerShdw blurRad="50800" dist="38100" dir="2700000" algn="tl" rotWithShape="0">
                    <a:srgbClr val="000000">
                      <a:alpha val="43000"/>
                    </a:srgbClr>
                  </a:outerShdw>
                </a:effectLst>
              </a:rPr>
              <a:t>EXPLAIN: </a:t>
            </a:r>
            <a:r>
              <a:rPr lang="en-US" dirty="0" smtClean="0"/>
              <a:t>ads show naked women when it has nothing to do with the product; not seen as human, but equal to the object for sale</a:t>
            </a:r>
          </a:p>
        </p:txBody>
      </p:sp>
    </p:spTree>
    <p:extLst>
      <p:ext uri="{BB962C8B-B14F-4D97-AF65-F5344CB8AC3E}">
        <p14:creationId xmlns:p14="http://schemas.microsoft.com/office/powerpoint/2010/main" val="3950882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9"/>
            <a:ext cx="8229600" cy="1143000"/>
          </a:xfrm>
        </p:spPr>
        <p:txBody>
          <a:bodyPr>
            <a:normAutofit fontScale="90000"/>
          </a:bodyPr>
          <a:lstStyle/>
          <a:p>
            <a:r>
              <a:rPr lang="en-US" dirty="0" smtClean="0"/>
              <a:t>Write your arguments and evidence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7317692"/>
              </p:ext>
            </p:extLst>
          </p:nvPr>
        </p:nvGraphicFramePr>
        <p:xfrm>
          <a:off x="0" y="1153429"/>
          <a:ext cx="9144000" cy="5501772"/>
        </p:xfrm>
        <a:graphic>
          <a:graphicData uri="http://schemas.openxmlformats.org/drawingml/2006/table">
            <a:tbl>
              <a:tblPr firstRow="1" bandRow="1">
                <a:tableStyleId>{5940675A-B579-460E-94D1-54222C63F5DA}</a:tableStyleId>
              </a:tblPr>
              <a:tblGrid>
                <a:gridCol w="4563732"/>
                <a:gridCol w="4580268"/>
              </a:tblGrid>
              <a:tr h="963340">
                <a:tc>
                  <a:txBody>
                    <a:bodyPr/>
                    <a:lstStyle/>
                    <a:p>
                      <a:pPr lvl="0" algn="ctr"/>
                      <a:r>
                        <a:rPr lang="en-US" sz="3400" b="1" kern="1200" dirty="0" smtClean="0">
                          <a:solidFill>
                            <a:srgbClr val="FF0080"/>
                          </a:solidFill>
                          <a:effectLst/>
                          <a:latin typeface="+mn-lt"/>
                          <a:ea typeface="+mn-ea"/>
                          <a:cs typeface="+mn-cs"/>
                        </a:rPr>
                        <a:t>Argument 1 </a:t>
                      </a:r>
                    </a:p>
                    <a:p>
                      <a:pPr lvl="0" algn="ctr"/>
                      <a:r>
                        <a:rPr lang="en-US" sz="3400" kern="1200" dirty="0" smtClean="0">
                          <a:solidFill>
                            <a:schemeClr val="tx1"/>
                          </a:solidFill>
                          <a:effectLst/>
                          <a:latin typeface="+mn-lt"/>
                          <a:ea typeface="+mn-ea"/>
                          <a:cs typeface="+mn-cs"/>
                        </a:rPr>
                        <a:t>(</a:t>
                      </a:r>
                      <a:r>
                        <a:rPr lang="en-US" sz="3400" u="sng" kern="1200" dirty="0" smtClean="0">
                          <a:solidFill>
                            <a:schemeClr val="tx1"/>
                          </a:solidFill>
                          <a:effectLst/>
                          <a:latin typeface="+mn-lt"/>
                          <a:ea typeface="+mn-ea"/>
                          <a:cs typeface="+mn-cs"/>
                        </a:rPr>
                        <a:t>reason</a:t>
                      </a:r>
                      <a:r>
                        <a:rPr lang="en-US" sz="3400" kern="1200" dirty="0" smtClean="0">
                          <a:solidFill>
                            <a:schemeClr val="tx1"/>
                          </a:solidFill>
                          <a:effectLst/>
                          <a:latin typeface="+mn-lt"/>
                          <a:ea typeface="+mn-ea"/>
                          <a:cs typeface="+mn-cs"/>
                        </a:rPr>
                        <a:t> the claim is true)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400" b="1" kern="1200" dirty="0" smtClean="0">
                          <a:solidFill>
                            <a:srgbClr val="FF0080"/>
                          </a:solidFill>
                          <a:effectLst/>
                          <a:latin typeface="+mn-lt"/>
                          <a:ea typeface="+mn-ea"/>
                          <a:cs typeface="+mn-cs"/>
                        </a:rPr>
                        <a:t>Argument 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400" kern="1200" dirty="0" smtClean="0">
                          <a:solidFill>
                            <a:schemeClr val="tx1"/>
                          </a:solidFill>
                          <a:effectLst/>
                          <a:latin typeface="+mn-lt"/>
                          <a:ea typeface="+mn-ea"/>
                          <a:cs typeface="+mn-cs"/>
                        </a:rPr>
                        <a:t>(</a:t>
                      </a:r>
                      <a:r>
                        <a:rPr lang="en-US" sz="3400" u="sng" kern="1200" dirty="0" smtClean="0">
                          <a:solidFill>
                            <a:schemeClr val="tx1"/>
                          </a:solidFill>
                          <a:effectLst/>
                          <a:latin typeface="+mn-lt"/>
                          <a:ea typeface="+mn-ea"/>
                          <a:cs typeface="+mn-cs"/>
                        </a:rPr>
                        <a:t>reason</a:t>
                      </a:r>
                      <a:r>
                        <a:rPr lang="en-US" sz="3400" kern="1200" dirty="0" smtClean="0">
                          <a:solidFill>
                            <a:schemeClr val="tx1"/>
                          </a:solidFill>
                          <a:effectLst/>
                          <a:latin typeface="+mn-lt"/>
                          <a:ea typeface="+mn-ea"/>
                          <a:cs typeface="+mn-cs"/>
                        </a:rPr>
                        <a:t> the claim is true)</a:t>
                      </a:r>
                    </a:p>
                  </a:txBody>
                  <a:tcPr/>
                </a:tc>
              </a:tr>
              <a:tr h="1958724">
                <a:tc>
                  <a:txBody>
                    <a:bodyPr/>
                    <a:lstStyle/>
                    <a:p>
                      <a:pPr lvl="0"/>
                      <a:endParaRPr lang="en-US" sz="2800" b="1" kern="1200" dirty="0" smtClean="0">
                        <a:solidFill>
                          <a:schemeClr val="tx1"/>
                        </a:solidFill>
                        <a:effectLst/>
                        <a:latin typeface="+mn-lt"/>
                        <a:ea typeface="+mn-ea"/>
                        <a:cs typeface="+mn-cs"/>
                      </a:endParaRPr>
                    </a:p>
                    <a:p>
                      <a:pPr lvl="0"/>
                      <a:r>
                        <a:rPr lang="en-US" sz="2800" b="1" kern="1200" dirty="0" smtClean="0">
                          <a:solidFill>
                            <a:srgbClr val="8000FF"/>
                          </a:solidFill>
                          <a:effectLst/>
                          <a:latin typeface="+mn-lt"/>
                          <a:ea typeface="+mn-ea"/>
                          <a:cs typeface="+mn-cs"/>
                        </a:rPr>
                        <a:t>Evidence from</a:t>
                      </a:r>
                      <a:r>
                        <a:rPr lang="en-US" sz="2800" b="1" kern="1200" baseline="0" dirty="0" smtClean="0">
                          <a:solidFill>
                            <a:srgbClr val="8000FF"/>
                          </a:solidFill>
                          <a:effectLst/>
                          <a:latin typeface="+mn-lt"/>
                          <a:ea typeface="+mn-ea"/>
                          <a:cs typeface="+mn-cs"/>
                        </a:rPr>
                        <a:t> the piece of media</a:t>
                      </a:r>
                      <a:r>
                        <a:rPr lang="en-US" sz="2800" b="0" kern="1200" baseline="0" dirty="0" smtClean="0">
                          <a:solidFill>
                            <a:srgbClr val="8000FF"/>
                          </a:solidFill>
                          <a:effectLst/>
                          <a:latin typeface="+mn-lt"/>
                          <a:ea typeface="+mn-ea"/>
                          <a:cs typeface="+mn-cs"/>
                        </a:rPr>
                        <a:t> </a:t>
                      </a:r>
                      <a:r>
                        <a:rPr lang="en-US" sz="2800" b="0" kern="1200" baseline="0" dirty="0" smtClean="0">
                          <a:solidFill>
                            <a:schemeClr val="tx1"/>
                          </a:solidFill>
                          <a:effectLst/>
                          <a:latin typeface="+mn-lt"/>
                          <a:ea typeface="+mn-ea"/>
                          <a:cs typeface="+mn-cs"/>
                        </a:rPr>
                        <a:t>(quotes, facts, or descriptions of images) </a:t>
                      </a:r>
                      <a:endParaRPr lang="en-US" sz="2800" b="0" kern="1200" dirty="0" smtClean="0">
                        <a:solidFill>
                          <a:schemeClr val="tx1"/>
                        </a:solidFill>
                        <a:effectLst/>
                        <a:latin typeface="+mn-lt"/>
                        <a:ea typeface="+mn-ea"/>
                        <a:cs typeface="+mn-cs"/>
                      </a:endParaRPr>
                    </a:p>
                  </a:txBody>
                  <a:tcPr/>
                </a:tc>
                <a:tc>
                  <a:txBody>
                    <a:bodyPr/>
                    <a:lstStyle/>
                    <a:p>
                      <a:pPr lvl="0"/>
                      <a:endParaRPr lang="en-US" sz="2800" b="1" kern="1200" dirty="0" smtClean="0">
                        <a:solidFill>
                          <a:schemeClr val="tx1"/>
                        </a:solidFill>
                        <a:effectLst/>
                        <a:latin typeface="+mn-lt"/>
                        <a:ea typeface="+mn-ea"/>
                        <a:cs typeface="+mn-cs"/>
                      </a:endParaRPr>
                    </a:p>
                    <a:p>
                      <a:pPr lvl="0"/>
                      <a:r>
                        <a:rPr lang="en-US" sz="2800" b="1" kern="1200" dirty="0" smtClean="0">
                          <a:solidFill>
                            <a:srgbClr val="8000FF"/>
                          </a:solidFill>
                          <a:effectLst/>
                          <a:latin typeface="+mn-lt"/>
                          <a:ea typeface="+mn-ea"/>
                          <a:cs typeface="+mn-cs"/>
                        </a:rPr>
                        <a:t>Evidence from</a:t>
                      </a:r>
                      <a:r>
                        <a:rPr lang="en-US" sz="2800" b="1" kern="1200" baseline="0" dirty="0" smtClean="0">
                          <a:solidFill>
                            <a:srgbClr val="8000FF"/>
                          </a:solidFill>
                          <a:effectLst/>
                          <a:latin typeface="+mn-lt"/>
                          <a:ea typeface="+mn-ea"/>
                          <a:cs typeface="+mn-cs"/>
                        </a:rPr>
                        <a:t> the piece of media</a:t>
                      </a:r>
                      <a:r>
                        <a:rPr lang="en-US" sz="2800" b="0" kern="1200" dirty="0" smtClean="0">
                          <a:solidFill>
                            <a:srgbClr val="8000FF"/>
                          </a:solidFill>
                          <a:effectLst/>
                          <a:latin typeface="+mn-lt"/>
                          <a:ea typeface="+mn-ea"/>
                          <a:cs typeface="+mn-cs"/>
                        </a:rPr>
                        <a:t> </a:t>
                      </a:r>
                      <a:r>
                        <a:rPr lang="en-US" sz="2800" b="0" kern="1200" baseline="0" dirty="0" smtClean="0">
                          <a:solidFill>
                            <a:schemeClr val="tx1"/>
                          </a:solidFill>
                          <a:effectLst/>
                          <a:latin typeface="+mn-lt"/>
                          <a:ea typeface="+mn-ea"/>
                          <a:cs typeface="+mn-cs"/>
                        </a:rPr>
                        <a:t>(quotes, facts, or descriptions of images) </a:t>
                      </a:r>
                      <a:endParaRPr lang="en-US" sz="2800" kern="1200" dirty="0" smtClean="0">
                        <a:solidFill>
                          <a:schemeClr val="tx1"/>
                        </a:solidFill>
                        <a:effectLst/>
                        <a:latin typeface="+mn-lt"/>
                        <a:ea typeface="+mn-ea"/>
                        <a:cs typeface="+mn-cs"/>
                      </a:endParaRPr>
                    </a:p>
                    <a:p>
                      <a:endParaRPr lang="en-US" dirty="0" smtClean="0"/>
                    </a:p>
                    <a:p>
                      <a:endParaRPr lang="en-US" dirty="0"/>
                    </a:p>
                  </a:txBody>
                  <a:tcPr/>
                </a:tc>
              </a:tr>
              <a:tr h="20270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kern="1200" dirty="0" smtClean="0">
                          <a:solidFill>
                            <a:srgbClr val="8000FF"/>
                          </a:solidFill>
                          <a:effectLst/>
                          <a:latin typeface="+mn-lt"/>
                          <a:ea typeface="+mn-ea"/>
                          <a:cs typeface="+mn-cs"/>
                        </a:rPr>
                        <a:t>Evidence from other source/</a:t>
                      </a:r>
                      <a:r>
                        <a:rPr lang="en-US" sz="2800" b="1" i="0" kern="1200" dirty="0" smtClean="0">
                          <a:solidFill>
                            <a:srgbClr val="8000FF"/>
                          </a:solidFill>
                          <a:effectLst/>
                          <a:latin typeface="+mn-lt"/>
                          <a:ea typeface="+mn-ea"/>
                          <a:cs typeface="+mn-cs"/>
                        </a:rPr>
                        <a:t>connection</a:t>
                      </a:r>
                      <a:r>
                        <a:rPr lang="en-US" sz="2800" b="1" i="0" kern="1200" baseline="0" dirty="0" smtClean="0">
                          <a:solidFill>
                            <a:srgbClr val="8000FF"/>
                          </a:solidFill>
                          <a:effectLst/>
                          <a:latin typeface="+mn-lt"/>
                          <a:ea typeface="+mn-ea"/>
                          <a:cs typeface="+mn-cs"/>
                        </a:rPr>
                        <a:t> </a:t>
                      </a:r>
                      <a:r>
                        <a:rPr lang="en-US" sz="2800" i="0" kern="1200" dirty="0" smtClean="0">
                          <a:solidFill>
                            <a:schemeClr val="tx1"/>
                          </a:solidFill>
                          <a:effectLst/>
                          <a:latin typeface="+mn-lt"/>
                          <a:ea typeface="+mn-ea"/>
                          <a:cs typeface="+mn-cs"/>
                        </a:rPr>
                        <a:t>(use your green and yellow organizers)</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kern="1200" dirty="0" smtClean="0">
                          <a:solidFill>
                            <a:srgbClr val="8000FF"/>
                          </a:solidFill>
                          <a:effectLst/>
                          <a:latin typeface="+mn-lt"/>
                          <a:ea typeface="+mn-ea"/>
                          <a:cs typeface="+mn-cs"/>
                        </a:rPr>
                        <a:t>Evidence from other source/</a:t>
                      </a:r>
                      <a:r>
                        <a:rPr lang="en-US" sz="2800" b="1" i="0" kern="1200" dirty="0" smtClean="0">
                          <a:solidFill>
                            <a:srgbClr val="8000FF"/>
                          </a:solidFill>
                          <a:effectLst/>
                          <a:latin typeface="+mn-lt"/>
                          <a:ea typeface="+mn-ea"/>
                          <a:cs typeface="+mn-cs"/>
                        </a:rPr>
                        <a:t>connection</a:t>
                      </a:r>
                      <a:r>
                        <a:rPr lang="en-US" sz="2800" b="1" i="0" kern="1200" baseline="0" dirty="0" smtClean="0">
                          <a:solidFill>
                            <a:schemeClr val="tx1"/>
                          </a:solidFill>
                          <a:effectLst/>
                          <a:latin typeface="+mn-lt"/>
                          <a:ea typeface="+mn-ea"/>
                          <a:cs typeface="+mn-cs"/>
                        </a:rPr>
                        <a:t> </a:t>
                      </a:r>
                      <a:r>
                        <a:rPr lang="en-US" sz="2800" i="0" kern="1200" dirty="0" smtClean="0">
                          <a:solidFill>
                            <a:schemeClr val="tx1"/>
                          </a:solidFill>
                          <a:effectLst/>
                          <a:latin typeface="+mn-lt"/>
                          <a:ea typeface="+mn-ea"/>
                          <a:cs typeface="+mn-cs"/>
                        </a:rPr>
                        <a:t>(use your green and yellow organizers)</a:t>
                      </a:r>
                    </a:p>
                    <a:p>
                      <a:endParaRPr lang="en-US" dirty="0"/>
                    </a:p>
                  </a:txBody>
                  <a:tcPr/>
                </a:tc>
              </a:tr>
            </a:tbl>
          </a:graphicData>
        </a:graphic>
      </p:graphicFrame>
    </p:spTree>
    <p:extLst>
      <p:ext uri="{BB962C8B-B14F-4D97-AF65-F5344CB8AC3E}">
        <p14:creationId xmlns:p14="http://schemas.microsoft.com/office/powerpoint/2010/main" val="10396955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6480919"/>
              </p:ext>
            </p:extLst>
          </p:nvPr>
        </p:nvGraphicFramePr>
        <p:xfrm>
          <a:off x="137310" y="120128"/>
          <a:ext cx="9006690" cy="673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72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2940</TotalTime>
  <Words>784</Words>
  <Application>Microsoft Macintosh PowerPoint</Application>
  <PresentationFormat>On-screen Show (4:3)</PresentationFormat>
  <Paragraphs>83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Gender Studies                             MED-19  Ms. Lindsay </vt:lpstr>
      <vt:lpstr>What were some ideas you heard from your group? </vt:lpstr>
      <vt:lpstr>PowerPoint Presentation</vt:lpstr>
      <vt:lpstr>PowerPoint Presentation</vt:lpstr>
      <vt:lpstr>ARGUMENT:  Men must be strong and violent.  </vt:lpstr>
      <vt:lpstr>This ad shows women are hurt by the media.</vt:lpstr>
      <vt:lpstr>ARGUMENT:  Women are being used as sex objects. </vt:lpstr>
      <vt:lpstr>Write your arguments and evidence</vt:lpstr>
      <vt:lpstr>PowerPoint Presentation</vt:lpstr>
      <vt:lpstr>MODEL: Evidence/Explanation for Song</vt:lpstr>
      <vt:lpstr>If you finish early…</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Lyons</dc:creator>
  <cp:lastModifiedBy>Lindsay Lyons</cp:lastModifiedBy>
  <cp:revision>15</cp:revision>
  <cp:lastPrinted>2014-12-16T13:41:29Z</cp:lastPrinted>
  <dcterms:created xsi:type="dcterms:W3CDTF">2014-12-13T01:03:03Z</dcterms:created>
  <dcterms:modified xsi:type="dcterms:W3CDTF">2014-12-17T17:45:54Z</dcterms:modified>
</cp:coreProperties>
</file>