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7" r:id="rId2"/>
    <p:sldId id="258" r:id="rId3"/>
    <p:sldId id="263" r:id="rId4"/>
    <p:sldId id="260" r:id="rId5"/>
    <p:sldId id="264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clrMru>
    <a:srgbClr val="FF8000"/>
    <a:srgbClr val="FF6666"/>
    <a:srgbClr val="8000FF"/>
    <a:srgbClr val="008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609" autoAdjust="0"/>
  </p:normalViewPr>
  <p:slideViewPr>
    <p:cSldViewPr snapToGrid="0" snapToObjects="1">
      <p:cViewPr varScale="1">
        <p:scale>
          <a:sx n="85" d="100"/>
          <a:sy n="85" d="100"/>
        </p:scale>
        <p:origin x="-8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561624-7129-884E-92B9-355AFC8F4756}" type="doc">
      <dgm:prSet loTypeId="urn:microsoft.com/office/officeart/2008/layout/NameandTitleOrganizationalChart" loCatId="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0D6D2DB6-00AA-FE40-851C-EC13ACB236AD}">
      <dgm:prSet phldrT="[Text]"/>
      <dgm:spPr/>
      <dgm:t>
        <a:bodyPr/>
        <a:lstStyle/>
        <a:p>
          <a:r>
            <a:rPr lang="en-US" dirty="0" smtClean="0">
              <a:solidFill>
                <a:srgbClr val="0080FF"/>
              </a:solidFill>
            </a:rPr>
            <a:t>This ad hurts men</a:t>
          </a:r>
          <a:endParaRPr lang="en-US" dirty="0">
            <a:solidFill>
              <a:srgbClr val="0080FF"/>
            </a:solidFill>
          </a:endParaRPr>
        </a:p>
      </dgm:t>
    </dgm:pt>
    <dgm:pt modelId="{7BBA214B-253D-0649-822A-A3686C8590C9}" type="parTrans" cxnId="{AC008DCF-8D1B-2747-811D-646C409E9784}">
      <dgm:prSet/>
      <dgm:spPr/>
      <dgm:t>
        <a:bodyPr/>
        <a:lstStyle/>
        <a:p>
          <a:endParaRPr lang="en-US"/>
        </a:p>
      </dgm:t>
    </dgm:pt>
    <dgm:pt modelId="{FFC93C42-00B0-5F41-A710-CA564DD3A1D2}" type="sibTrans" cxnId="{AC008DCF-8D1B-2747-811D-646C409E9784}">
      <dgm:prSet custT="1"/>
      <dgm:spPr/>
      <dgm:t>
        <a:bodyPr/>
        <a:lstStyle/>
        <a:p>
          <a:r>
            <a:rPr lang="en-US" sz="1800"/>
            <a:t>COUNTERCLAIM</a:t>
          </a:r>
        </a:p>
      </dgm:t>
    </dgm:pt>
    <dgm:pt modelId="{5A277E2F-D9EB-6043-AAC0-AD7050A1F305}" type="asst">
      <dgm:prSet phldrT="[Text]" custT="1"/>
      <dgm:spPr/>
      <dgm:t>
        <a:bodyPr/>
        <a:lstStyle/>
        <a:p>
          <a:r>
            <a:rPr lang="en-US" sz="2800" dirty="0" smtClean="0">
              <a:solidFill>
                <a:srgbClr val="8000FF"/>
              </a:solidFill>
            </a:rPr>
            <a:t>She can only join if she is a man (only men can fight &amp; die in war)</a:t>
          </a:r>
          <a:endParaRPr lang="en-US" sz="2800" dirty="0">
            <a:solidFill>
              <a:srgbClr val="8000FF"/>
            </a:solidFill>
          </a:endParaRPr>
        </a:p>
      </dgm:t>
    </dgm:pt>
    <dgm:pt modelId="{6BA57114-898E-7640-897B-256953934207}" type="parTrans" cxnId="{12E7DFDF-7B70-F44E-AEEC-E1BCBA082E15}">
      <dgm:prSet/>
      <dgm:spPr/>
      <dgm:t>
        <a:bodyPr/>
        <a:lstStyle/>
        <a:p>
          <a:endParaRPr lang="en-US"/>
        </a:p>
      </dgm:t>
    </dgm:pt>
    <dgm:pt modelId="{0B77634A-2D8B-F841-B495-7B54116EEB86}" type="sibTrans" cxnId="{12E7DFDF-7B70-F44E-AEEC-E1BCBA082E15}">
      <dgm:prSet custT="1"/>
      <dgm:spPr/>
      <dgm:t>
        <a:bodyPr/>
        <a:lstStyle/>
        <a:p>
          <a:r>
            <a:rPr lang="en-US" sz="1800"/>
            <a:t>EVIDENCE </a:t>
          </a:r>
        </a:p>
        <a:p>
          <a:r>
            <a:rPr lang="en-US" sz="1800"/>
            <a:t>from piece of media</a:t>
          </a:r>
        </a:p>
      </dgm:t>
    </dgm:pt>
    <dgm:pt modelId="{CC09A0B2-2CFF-1D4C-90B3-3D5C25D97A23}">
      <dgm:prSet phldrT="[Text]" custT="1"/>
      <dgm:spPr/>
      <dgm:t>
        <a:bodyPr/>
        <a:lstStyle/>
        <a:p>
          <a:r>
            <a:rPr lang="en-US" sz="2800" b="1" dirty="0">
              <a:solidFill>
                <a:srgbClr val="FF8000"/>
              </a:solidFill>
            </a:rPr>
            <a:t> </a:t>
          </a:r>
          <a:r>
            <a:rPr lang="en-US" sz="2800" b="1" dirty="0" smtClean="0">
              <a:solidFill>
                <a:srgbClr val="FF8000"/>
              </a:solidFill>
            </a:rPr>
            <a:t>As you can see, </a:t>
          </a:r>
          <a:r>
            <a:rPr lang="en-US" sz="2800" dirty="0" smtClean="0">
              <a:solidFill>
                <a:srgbClr val="FF8000"/>
              </a:solidFill>
            </a:rPr>
            <a:t>this ad hurts women more. </a:t>
          </a:r>
          <a:endParaRPr lang="en-US" sz="2800" dirty="0">
            <a:solidFill>
              <a:srgbClr val="FF8000"/>
            </a:solidFill>
          </a:endParaRPr>
        </a:p>
      </dgm:t>
    </dgm:pt>
    <dgm:pt modelId="{AED1286F-3459-F049-B2F0-4C4B4EB3CCAC}" type="parTrans" cxnId="{722C17A2-AD08-604D-B9DC-4D2FD70DAB91}">
      <dgm:prSet/>
      <dgm:spPr/>
      <dgm:t>
        <a:bodyPr/>
        <a:lstStyle/>
        <a:p>
          <a:endParaRPr lang="en-US"/>
        </a:p>
      </dgm:t>
    </dgm:pt>
    <dgm:pt modelId="{A29C548E-205F-CE4F-B7F0-2432A70EF3E0}" type="sibTrans" cxnId="{722C17A2-AD08-604D-B9DC-4D2FD70DAB91}">
      <dgm:prSet custT="1"/>
      <dgm:spPr/>
      <dgm:t>
        <a:bodyPr/>
        <a:lstStyle/>
        <a:p>
          <a:r>
            <a:rPr lang="en-US" sz="1800"/>
            <a:t>REFUTE (Why THEY are wrong)</a:t>
          </a:r>
        </a:p>
      </dgm:t>
    </dgm:pt>
    <dgm:pt modelId="{CD28CAB3-4B99-2745-9B01-D29CE986E482}">
      <dgm:prSet phldrT="[Text]" custT="1"/>
      <dgm:spPr/>
      <dgm:t>
        <a:bodyPr/>
        <a:lstStyle/>
        <a:p>
          <a:r>
            <a:rPr lang="en-US" sz="2200" b="1" u="sng" dirty="0"/>
            <a:t> </a:t>
          </a:r>
          <a:r>
            <a:rPr lang="en-US" sz="2200" b="1" u="sng" dirty="0" smtClean="0">
              <a:solidFill>
                <a:srgbClr val="FF6666"/>
              </a:solidFill>
            </a:rPr>
            <a:t>Women are shown as weak, can’t do anything</a:t>
          </a:r>
        </a:p>
        <a:p>
          <a:r>
            <a:rPr lang="en-US" sz="2200" dirty="0" smtClean="0">
              <a:solidFill>
                <a:srgbClr val="FF6666"/>
              </a:solidFill>
            </a:rPr>
            <a:t>- Nussbaum’s objectification theory - women are powerless, property, &amp; disposable</a:t>
          </a:r>
        </a:p>
        <a:p>
          <a:r>
            <a:rPr lang="en-US" sz="2200" dirty="0" smtClean="0">
              <a:solidFill>
                <a:srgbClr val="FF6666"/>
              </a:solidFill>
            </a:rPr>
            <a:t>- Video games – men fight &amp; kill; girls are for sex</a:t>
          </a:r>
        </a:p>
      </dgm:t>
    </dgm:pt>
    <dgm:pt modelId="{95E9F328-B3C9-DC44-9E1A-8D5B9237DA83}" type="parTrans" cxnId="{C65C610F-32FA-B745-B84C-A8B282387C3D}">
      <dgm:prSet/>
      <dgm:spPr/>
      <dgm:t>
        <a:bodyPr/>
        <a:lstStyle/>
        <a:p>
          <a:endParaRPr lang="en-US"/>
        </a:p>
      </dgm:t>
    </dgm:pt>
    <dgm:pt modelId="{65C8BD12-D096-6140-AF69-C5584C7187FD}" type="sibTrans" cxnId="{C65C610F-32FA-B745-B84C-A8B282387C3D}">
      <dgm:prSet custT="1"/>
      <dgm:spPr/>
      <dgm:t>
        <a:bodyPr/>
        <a:lstStyle/>
        <a:p>
          <a:r>
            <a:rPr lang="en-US" sz="1800"/>
            <a:t>CONNECT back to CLAIM </a:t>
          </a:r>
        </a:p>
      </dgm:t>
    </dgm:pt>
    <dgm:pt modelId="{183C52AA-3970-4C47-8040-CF1EC552211A}" type="pres">
      <dgm:prSet presAssocID="{64561624-7129-884E-92B9-355AFC8F4756}" presName="hierChild1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B4C1A1F-1FFA-5C4C-B391-0CDD0EF8D904}" type="pres">
      <dgm:prSet presAssocID="{0D6D2DB6-00AA-FE40-851C-EC13ACB236AD}" presName="hierRoot1" presStyleCnt="0">
        <dgm:presLayoutVars>
          <dgm:hierBranch val="init"/>
        </dgm:presLayoutVars>
      </dgm:prSet>
      <dgm:spPr/>
    </dgm:pt>
    <dgm:pt modelId="{C06962B8-FB41-094B-911A-83097CE8140C}" type="pres">
      <dgm:prSet presAssocID="{0D6D2DB6-00AA-FE40-851C-EC13ACB236AD}" presName="rootComposite1" presStyleCnt="0"/>
      <dgm:spPr/>
    </dgm:pt>
    <dgm:pt modelId="{E4EBA3D8-1B57-D945-964E-01ADBFED930D}" type="pres">
      <dgm:prSet presAssocID="{0D6D2DB6-00AA-FE40-851C-EC13ACB236AD}" presName="rootText1" presStyleLbl="node0" presStyleIdx="0" presStyleCnt="1" custScaleX="310692" custLinFactNeighborX="-21932" custLinFactNeighborY="-72981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6A5BC0C4-6D46-4844-BE0C-C546336DCCCD}" type="pres">
      <dgm:prSet presAssocID="{0D6D2DB6-00AA-FE40-851C-EC13ACB236AD}" presName="titleText1" presStyleLbl="fgAcc0" presStyleIdx="0" presStyleCnt="1" custScaleX="129597" custScaleY="164769" custLinFactY="-92706" custLinFactNeighborX="63899" custLinFactNeighborY="-10000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5248F18E-A418-7347-BD21-B101C4075B7A}" type="pres">
      <dgm:prSet presAssocID="{0D6D2DB6-00AA-FE40-851C-EC13ACB236AD}" presName="rootConnector1" presStyleLbl="node1" presStyleIdx="0" presStyleCnt="2"/>
      <dgm:spPr/>
      <dgm:t>
        <a:bodyPr/>
        <a:lstStyle/>
        <a:p>
          <a:endParaRPr lang="en-US"/>
        </a:p>
      </dgm:t>
    </dgm:pt>
    <dgm:pt modelId="{A54599B8-D6C3-EC49-B6BC-4AB365D8502E}" type="pres">
      <dgm:prSet presAssocID="{0D6D2DB6-00AA-FE40-851C-EC13ACB236AD}" presName="hierChild2" presStyleCnt="0"/>
      <dgm:spPr/>
    </dgm:pt>
    <dgm:pt modelId="{7D668E20-4CBE-3D4F-83E1-63A31E8D9812}" type="pres">
      <dgm:prSet presAssocID="{AED1286F-3459-F049-B2F0-4C4B4EB3CCAC}" presName="Name37" presStyleLbl="parChTrans1D2" presStyleIdx="0" presStyleCnt="3"/>
      <dgm:spPr/>
      <dgm:t>
        <a:bodyPr/>
        <a:lstStyle/>
        <a:p>
          <a:endParaRPr lang="en-US"/>
        </a:p>
      </dgm:t>
    </dgm:pt>
    <dgm:pt modelId="{CC1E3603-4C72-CB47-84B2-A49DD8DFCCE8}" type="pres">
      <dgm:prSet presAssocID="{CC09A0B2-2CFF-1D4C-90B3-3D5C25D97A23}" presName="hierRoot2" presStyleCnt="0">
        <dgm:presLayoutVars>
          <dgm:hierBranch val="init"/>
        </dgm:presLayoutVars>
      </dgm:prSet>
      <dgm:spPr/>
    </dgm:pt>
    <dgm:pt modelId="{5FC98CD9-6A94-4041-A79A-BF2D28C9AFDF}" type="pres">
      <dgm:prSet presAssocID="{CC09A0B2-2CFF-1D4C-90B3-3D5C25D97A23}" presName="rootComposite" presStyleCnt="0"/>
      <dgm:spPr/>
    </dgm:pt>
    <dgm:pt modelId="{9960D852-691B-9940-B464-F137DA06A1A3}" type="pres">
      <dgm:prSet presAssocID="{CC09A0B2-2CFF-1D4C-90B3-3D5C25D97A23}" presName="rootText" presStyleLbl="node1" presStyleIdx="0" presStyleCnt="2" custScaleX="220489" custScaleY="243999" custLinFactY="10922" custLinFactNeighborX="87306" custLinFactNeighborY="100000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787F788A-7688-D440-97D0-5B2E15608416}" type="pres">
      <dgm:prSet presAssocID="{CC09A0B2-2CFF-1D4C-90B3-3D5C25D97A23}" presName="titleText2" presStyleLbl="fgAcc1" presStyleIdx="0" presStyleCnt="2" custScaleX="240622" custScaleY="152998" custLinFactX="-100000" custLinFactY="376000" custLinFactNeighborX="-109001" custLinFactNeighborY="40000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AAF564EF-BBD1-0E49-9F73-51E2BB822D67}" type="pres">
      <dgm:prSet presAssocID="{CC09A0B2-2CFF-1D4C-90B3-3D5C25D97A23}" presName="rootConnector" presStyleLbl="node2" presStyleIdx="0" presStyleCnt="0"/>
      <dgm:spPr/>
      <dgm:t>
        <a:bodyPr/>
        <a:lstStyle/>
        <a:p>
          <a:endParaRPr lang="en-US"/>
        </a:p>
      </dgm:t>
    </dgm:pt>
    <dgm:pt modelId="{9310DD85-D019-7B40-B32D-FC155F26159C}" type="pres">
      <dgm:prSet presAssocID="{CC09A0B2-2CFF-1D4C-90B3-3D5C25D97A23}" presName="hierChild4" presStyleCnt="0"/>
      <dgm:spPr/>
    </dgm:pt>
    <dgm:pt modelId="{DC55DEBB-07E1-8247-B17B-3FF1300161E3}" type="pres">
      <dgm:prSet presAssocID="{CC09A0B2-2CFF-1D4C-90B3-3D5C25D97A23}" presName="hierChild5" presStyleCnt="0"/>
      <dgm:spPr/>
    </dgm:pt>
    <dgm:pt modelId="{64C597A0-B0BA-F146-AB0D-713581C437AC}" type="pres">
      <dgm:prSet presAssocID="{95E9F328-B3C9-DC44-9E1A-8D5B9237DA83}" presName="Name37" presStyleLbl="parChTrans1D2" presStyleIdx="1" presStyleCnt="3"/>
      <dgm:spPr/>
      <dgm:t>
        <a:bodyPr/>
        <a:lstStyle/>
        <a:p>
          <a:endParaRPr lang="en-US"/>
        </a:p>
      </dgm:t>
    </dgm:pt>
    <dgm:pt modelId="{25A780D2-231B-2447-ACE7-7AD55BD2BAAE}" type="pres">
      <dgm:prSet presAssocID="{CD28CAB3-4B99-2745-9B01-D29CE986E482}" presName="hierRoot2" presStyleCnt="0">
        <dgm:presLayoutVars>
          <dgm:hierBranch val="init"/>
        </dgm:presLayoutVars>
      </dgm:prSet>
      <dgm:spPr/>
    </dgm:pt>
    <dgm:pt modelId="{43A8AD7D-EBFB-F440-A44B-AA88BC82D53F}" type="pres">
      <dgm:prSet presAssocID="{CD28CAB3-4B99-2745-9B01-D29CE986E482}" presName="rootComposite" presStyleCnt="0"/>
      <dgm:spPr/>
    </dgm:pt>
    <dgm:pt modelId="{7FCCA7D0-0C34-9A4D-A8FD-051C9A633ECF}" type="pres">
      <dgm:prSet presAssocID="{CD28CAB3-4B99-2745-9B01-D29CE986E482}" presName="rootText" presStyleLbl="node1" presStyleIdx="1" presStyleCnt="2" custScaleX="236749" custScaleY="367558" custLinFactNeighborX="3748" custLinFactNeighborY="21113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C20B49E9-466C-9840-A6A0-4203EBC45A81}" type="pres">
      <dgm:prSet presAssocID="{CD28CAB3-4B99-2745-9B01-D29CE986E482}" presName="titleText2" presStyleLbl="fgAcc1" presStyleIdx="1" presStyleCnt="2" custScaleX="177578" custScaleY="190387" custLinFactX="200000" custLinFactY="200000" custLinFactNeighborX="240270" custLinFactNeighborY="24305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F8C7A0EC-A714-CF42-B12E-CAD079F4E632}" type="pres">
      <dgm:prSet presAssocID="{CD28CAB3-4B99-2745-9B01-D29CE986E482}" presName="rootConnector" presStyleLbl="node2" presStyleIdx="0" presStyleCnt="0"/>
      <dgm:spPr/>
      <dgm:t>
        <a:bodyPr/>
        <a:lstStyle/>
        <a:p>
          <a:endParaRPr lang="en-US"/>
        </a:p>
      </dgm:t>
    </dgm:pt>
    <dgm:pt modelId="{5C7ADBF1-37A4-1A46-85A9-B890BEF21D33}" type="pres">
      <dgm:prSet presAssocID="{CD28CAB3-4B99-2745-9B01-D29CE986E482}" presName="hierChild4" presStyleCnt="0"/>
      <dgm:spPr/>
    </dgm:pt>
    <dgm:pt modelId="{F88C4F6F-8F1C-344F-B3B3-DEC93ACF48E5}" type="pres">
      <dgm:prSet presAssocID="{CD28CAB3-4B99-2745-9B01-D29CE986E482}" presName="hierChild5" presStyleCnt="0"/>
      <dgm:spPr/>
    </dgm:pt>
    <dgm:pt modelId="{AEE818C8-A435-1D44-80F0-68079D5CA930}" type="pres">
      <dgm:prSet presAssocID="{0D6D2DB6-00AA-FE40-851C-EC13ACB236AD}" presName="hierChild3" presStyleCnt="0"/>
      <dgm:spPr/>
    </dgm:pt>
    <dgm:pt modelId="{4A3F8E3A-1DAD-A449-B3DC-B19E2B84BE7C}" type="pres">
      <dgm:prSet presAssocID="{6BA57114-898E-7640-897B-256953934207}" presName="Name96" presStyleLbl="parChTrans1D2" presStyleIdx="2" presStyleCnt="3"/>
      <dgm:spPr/>
      <dgm:t>
        <a:bodyPr/>
        <a:lstStyle/>
        <a:p>
          <a:endParaRPr lang="en-US"/>
        </a:p>
      </dgm:t>
    </dgm:pt>
    <dgm:pt modelId="{EA25A536-164F-F342-901C-71C43DD1FF73}" type="pres">
      <dgm:prSet presAssocID="{5A277E2F-D9EB-6043-AAC0-AD7050A1F305}" presName="hierRoot3" presStyleCnt="0">
        <dgm:presLayoutVars>
          <dgm:hierBranch val="init"/>
        </dgm:presLayoutVars>
      </dgm:prSet>
      <dgm:spPr/>
    </dgm:pt>
    <dgm:pt modelId="{E6DDAC2B-9CD4-8048-A806-6C3731415A33}" type="pres">
      <dgm:prSet presAssocID="{5A277E2F-D9EB-6043-AAC0-AD7050A1F305}" presName="rootComposite3" presStyleCnt="0"/>
      <dgm:spPr/>
    </dgm:pt>
    <dgm:pt modelId="{E1CDDC68-0948-2E43-A66C-6F933ACACF13}" type="pres">
      <dgm:prSet presAssocID="{5A277E2F-D9EB-6043-AAC0-AD7050A1F305}" presName="rootText3" presStyleLbl="asst1" presStyleIdx="0" presStyleCnt="1" custScaleX="325599" custScaleY="135378" custLinFactX="13033" custLinFactNeighborX="100000" custLinFactNeighborY="-506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EFAA219-01DF-EA41-A917-BC1F282530F6}" type="pres">
      <dgm:prSet presAssocID="{5A277E2F-D9EB-6043-AAC0-AD7050A1F305}" presName="titleText3" presStyleLbl="fgAcc2" presStyleIdx="0" presStyleCnt="1" custScaleX="206479" custScaleY="291266" custLinFactNeighborX="65289" custLinFactNeighborY="186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8496621E-42D0-2E49-8BDF-95A99453D2C7}" type="pres">
      <dgm:prSet presAssocID="{5A277E2F-D9EB-6043-AAC0-AD7050A1F305}" presName="rootConnector3" presStyleLbl="asst1" presStyleIdx="0" presStyleCnt="1"/>
      <dgm:spPr/>
      <dgm:t>
        <a:bodyPr/>
        <a:lstStyle/>
        <a:p>
          <a:endParaRPr lang="en-US"/>
        </a:p>
      </dgm:t>
    </dgm:pt>
    <dgm:pt modelId="{D3503A9C-6710-5246-AE20-3EA69944A3E8}" type="pres">
      <dgm:prSet presAssocID="{5A277E2F-D9EB-6043-AAC0-AD7050A1F305}" presName="hierChild6" presStyleCnt="0"/>
      <dgm:spPr/>
    </dgm:pt>
    <dgm:pt modelId="{A9735CDD-EC48-3342-B538-9B7CB234CF46}" type="pres">
      <dgm:prSet presAssocID="{5A277E2F-D9EB-6043-AAC0-AD7050A1F305}" presName="hierChild7" presStyleCnt="0"/>
      <dgm:spPr/>
    </dgm:pt>
  </dgm:ptLst>
  <dgm:cxnLst>
    <dgm:cxn modelId="{8F7322D3-0498-324F-BFFD-323A9FF888BB}" type="presOf" srcId="{CC09A0B2-2CFF-1D4C-90B3-3D5C25D97A23}" destId="{9960D852-691B-9940-B464-F137DA06A1A3}" srcOrd="0" destOrd="0" presId="urn:microsoft.com/office/officeart/2008/layout/NameandTitleOrganizationalChart"/>
    <dgm:cxn modelId="{CB610D32-359F-4C46-B67E-A1BA94B6AF81}" type="presOf" srcId="{FFC93C42-00B0-5F41-A710-CA564DD3A1D2}" destId="{6A5BC0C4-6D46-4844-BE0C-C546336DCCCD}" srcOrd="0" destOrd="0" presId="urn:microsoft.com/office/officeart/2008/layout/NameandTitleOrganizationalChart"/>
    <dgm:cxn modelId="{791EF9C6-641B-6540-8C14-F451CF1C5A23}" type="presOf" srcId="{95E9F328-B3C9-DC44-9E1A-8D5B9237DA83}" destId="{64C597A0-B0BA-F146-AB0D-713581C437AC}" srcOrd="0" destOrd="0" presId="urn:microsoft.com/office/officeart/2008/layout/NameandTitleOrganizationalChart"/>
    <dgm:cxn modelId="{AC008DCF-8D1B-2747-811D-646C409E9784}" srcId="{64561624-7129-884E-92B9-355AFC8F4756}" destId="{0D6D2DB6-00AA-FE40-851C-EC13ACB236AD}" srcOrd="0" destOrd="0" parTransId="{7BBA214B-253D-0649-822A-A3686C8590C9}" sibTransId="{FFC93C42-00B0-5F41-A710-CA564DD3A1D2}"/>
    <dgm:cxn modelId="{529B623D-0CAB-C543-9BFC-F11F4CE084D8}" type="presOf" srcId="{0D6D2DB6-00AA-FE40-851C-EC13ACB236AD}" destId="{5248F18E-A418-7347-BD21-B101C4075B7A}" srcOrd="1" destOrd="0" presId="urn:microsoft.com/office/officeart/2008/layout/NameandTitleOrganizationalChart"/>
    <dgm:cxn modelId="{D440A4E5-E3C1-9147-BC5F-4B6521CFBC01}" type="presOf" srcId="{CC09A0B2-2CFF-1D4C-90B3-3D5C25D97A23}" destId="{AAF564EF-BBD1-0E49-9F73-51E2BB822D67}" srcOrd="1" destOrd="0" presId="urn:microsoft.com/office/officeart/2008/layout/NameandTitleOrganizationalChart"/>
    <dgm:cxn modelId="{023A3BC0-A8C6-8844-9D8E-6FB42FA9CE5B}" type="presOf" srcId="{A29C548E-205F-CE4F-B7F0-2432A70EF3E0}" destId="{787F788A-7688-D440-97D0-5B2E15608416}" srcOrd="0" destOrd="0" presId="urn:microsoft.com/office/officeart/2008/layout/NameandTitleOrganizationalChart"/>
    <dgm:cxn modelId="{50F0ED8C-0458-1C43-88E4-0A24B2FF2213}" type="presOf" srcId="{0B77634A-2D8B-F841-B495-7B54116EEB86}" destId="{DEFAA219-01DF-EA41-A917-BC1F282530F6}" srcOrd="0" destOrd="0" presId="urn:microsoft.com/office/officeart/2008/layout/NameandTitleOrganizationalChart"/>
    <dgm:cxn modelId="{2FA292B2-8C1F-C34C-98A8-0F1626584850}" type="presOf" srcId="{5A277E2F-D9EB-6043-AAC0-AD7050A1F305}" destId="{8496621E-42D0-2E49-8BDF-95A99453D2C7}" srcOrd="1" destOrd="0" presId="urn:microsoft.com/office/officeart/2008/layout/NameandTitleOrganizationalChart"/>
    <dgm:cxn modelId="{6962282F-27C7-544C-A323-089E3EA77959}" type="presOf" srcId="{0D6D2DB6-00AA-FE40-851C-EC13ACB236AD}" destId="{E4EBA3D8-1B57-D945-964E-01ADBFED930D}" srcOrd="0" destOrd="0" presId="urn:microsoft.com/office/officeart/2008/layout/NameandTitleOrganizationalChart"/>
    <dgm:cxn modelId="{722C17A2-AD08-604D-B9DC-4D2FD70DAB91}" srcId="{0D6D2DB6-00AA-FE40-851C-EC13ACB236AD}" destId="{CC09A0B2-2CFF-1D4C-90B3-3D5C25D97A23}" srcOrd="1" destOrd="0" parTransId="{AED1286F-3459-F049-B2F0-4C4B4EB3CCAC}" sibTransId="{A29C548E-205F-CE4F-B7F0-2432A70EF3E0}"/>
    <dgm:cxn modelId="{64C9BF3D-7C5C-6E4D-A686-1ACA714D233B}" type="presOf" srcId="{5A277E2F-D9EB-6043-AAC0-AD7050A1F305}" destId="{E1CDDC68-0948-2E43-A66C-6F933ACACF13}" srcOrd="0" destOrd="0" presId="urn:microsoft.com/office/officeart/2008/layout/NameandTitleOrganizationalChart"/>
    <dgm:cxn modelId="{CD90DC99-5AED-884C-9A86-8F8486A86432}" type="presOf" srcId="{AED1286F-3459-F049-B2F0-4C4B4EB3CCAC}" destId="{7D668E20-4CBE-3D4F-83E1-63A31E8D9812}" srcOrd="0" destOrd="0" presId="urn:microsoft.com/office/officeart/2008/layout/NameandTitleOrganizationalChart"/>
    <dgm:cxn modelId="{4DC8A279-E1E9-6A49-8D56-2C320C610838}" type="presOf" srcId="{CD28CAB3-4B99-2745-9B01-D29CE986E482}" destId="{F8C7A0EC-A714-CF42-B12E-CAD079F4E632}" srcOrd="1" destOrd="0" presId="urn:microsoft.com/office/officeart/2008/layout/NameandTitleOrganizationalChart"/>
    <dgm:cxn modelId="{592A6DBF-F812-4C47-BF83-5F8FDA187EC5}" type="presOf" srcId="{6BA57114-898E-7640-897B-256953934207}" destId="{4A3F8E3A-1DAD-A449-B3DC-B19E2B84BE7C}" srcOrd="0" destOrd="0" presId="urn:microsoft.com/office/officeart/2008/layout/NameandTitleOrganizationalChart"/>
    <dgm:cxn modelId="{C65C610F-32FA-B745-B84C-A8B282387C3D}" srcId="{0D6D2DB6-00AA-FE40-851C-EC13ACB236AD}" destId="{CD28CAB3-4B99-2745-9B01-D29CE986E482}" srcOrd="2" destOrd="0" parTransId="{95E9F328-B3C9-DC44-9E1A-8D5B9237DA83}" sibTransId="{65C8BD12-D096-6140-AF69-C5584C7187FD}"/>
    <dgm:cxn modelId="{12E7DFDF-7B70-F44E-AEEC-E1BCBA082E15}" srcId="{0D6D2DB6-00AA-FE40-851C-EC13ACB236AD}" destId="{5A277E2F-D9EB-6043-AAC0-AD7050A1F305}" srcOrd="0" destOrd="0" parTransId="{6BA57114-898E-7640-897B-256953934207}" sibTransId="{0B77634A-2D8B-F841-B495-7B54116EEB86}"/>
    <dgm:cxn modelId="{47F99FBE-FB32-2B43-AB77-30A07EBAFD88}" type="presOf" srcId="{65C8BD12-D096-6140-AF69-C5584C7187FD}" destId="{C20B49E9-466C-9840-A6A0-4203EBC45A81}" srcOrd="0" destOrd="0" presId="urn:microsoft.com/office/officeart/2008/layout/NameandTitleOrganizationalChart"/>
    <dgm:cxn modelId="{2513E5CA-EE60-234B-B1A5-7A2E619776E9}" type="presOf" srcId="{CD28CAB3-4B99-2745-9B01-D29CE986E482}" destId="{7FCCA7D0-0C34-9A4D-A8FD-051C9A633ECF}" srcOrd="0" destOrd="0" presId="urn:microsoft.com/office/officeart/2008/layout/NameandTitleOrganizationalChart"/>
    <dgm:cxn modelId="{13D29CFE-0397-D644-9040-48F97C0C623D}" type="presOf" srcId="{64561624-7129-884E-92B9-355AFC8F4756}" destId="{183C52AA-3970-4C47-8040-CF1EC552211A}" srcOrd="0" destOrd="0" presId="urn:microsoft.com/office/officeart/2008/layout/NameandTitleOrganizationalChart"/>
    <dgm:cxn modelId="{25C90F8F-0F27-D648-91D5-D597BBB6FF4C}" type="presParOf" srcId="{183C52AA-3970-4C47-8040-CF1EC552211A}" destId="{5B4C1A1F-1FFA-5C4C-B391-0CDD0EF8D904}" srcOrd="0" destOrd="0" presId="urn:microsoft.com/office/officeart/2008/layout/NameandTitleOrganizationalChart"/>
    <dgm:cxn modelId="{4C214FCD-3560-F142-9FF7-855E4DC1A064}" type="presParOf" srcId="{5B4C1A1F-1FFA-5C4C-B391-0CDD0EF8D904}" destId="{C06962B8-FB41-094B-911A-83097CE8140C}" srcOrd="0" destOrd="0" presId="urn:microsoft.com/office/officeart/2008/layout/NameandTitleOrganizationalChart"/>
    <dgm:cxn modelId="{971B0D8A-93F4-CF40-B67B-6A10D7D12FBA}" type="presParOf" srcId="{C06962B8-FB41-094B-911A-83097CE8140C}" destId="{E4EBA3D8-1B57-D945-964E-01ADBFED930D}" srcOrd="0" destOrd="0" presId="urn:microsoft.com/office/officeart/2008/layout/NameandTitleOrganizationalChart"/>
    <dgm:cxn modelId="{53A820F6-74BD-7B42-8DCF-3E31573676D7}" type="presParOf" srcId="{C06962B8-FB41-094B-911A-83097CE8140C}" destId="{6A5BC0C4-6D46-4844-BE0C-C546336DCCCD}" srcOrd="1" destOrd="0" presId="urn:microsoft.com/office/officeart/2008/layout/NameandTitleOrganizationalChart"/>
    <dgm:cxn modelId="{2D6ADA99-5788-6045-89DE-AB4D1963E4A9}" type="presParOf" srcId="{C06962B8-FB41-094B-911A-83097CE8140C}" destId="{5248F18E-A418-7347-BD21-B101C4075B7A}" srcOrd="2" destOrd="0" presId="urn:microsoft.com/office/officeart/2008/layout/NameandTitleOrganizationalChart"/>
    <dgm:cxn modelId="{EBF9830C-0D4E-504D-9601-FE72FB3D5306}" type="presParOf" srcId="{5B4C1A1F-1FFA-5C4C-B391-0CDD0EF8D904}" destId="{A54599B8-D6C3-EC49-B6BC-4AB365D8502E}" srcOrd="1" destOrd="0" presId="urn:microsoft.com/office/officeart/2008/layout/NameandTitleOrganizationalChart"/>
    <dgm:cxn modelId="{FD08C16F-3ACB-4348-B73E-9EC9282ECB7F}" type="presParOf" srcId="{A54599B8-D6C3-EC49-B6BC-4AB365D8502E}" destId="{7D668E20-4CBE-3D4F-83E1-63A31E8D9812}" srcOrd="0" destOrd="0" presId="urn:microsoft.com/office/officeart/2008/layout/NameandTitleOrganizationalChart"/>
    <dgm:cxn modelId="{688C303A-C73F-FB43-B423-0EC2ABE740F1}" type="presParOf" srcId="{A54599B8-D6C3-EC49-B6BC-4AB365D8502E}" destId="{CC1E3603-4C72-CB47-84B2-A49DD8DFCCE8}" srcOrd="1" destOrd="0" presId="urn:microsoft.com/office/officeart/2008/layout/NameandTitleOrganizationalChart"/>
    <dgm:cxn modelId="{73164159-4DB8-564C-8AA0-06293FC2DC4A}" type="presParOf" srcId="{CC1E3603-4C72-CB47-84B2-A49DD8DFCCE8}" destId="{5FC98CD9-6A94-4041-A79A-BF2D28C9AFDF}" srcOrd="0" destOrd="0" presId="urn:microsoft.com/office/officeart/2008/layout/NameandTitleOrganizationalChart"/>
    <dgm:cxn modelId="{3579FF42-501F-8D49-88F4-78CCFBE56E9E}" type="presParOf" srcId="{5FC98CD9-6A94-4041-A79A-BF2D28C9AFDF}" destId="{9960D852-691B-9940-B464-F137DA06A1A3}" srcOrd="0" destOrd="0" presId="urn:microsoft.com/office/officeart/2008/layout/NameandTitleOrganizationalChart"/>
    <dgm:cxn modelId="{D4BDF07B-E369-204F-8BD7-BD58710CFDC2}" type="presParOf" srcId="{5FC98CD9-6A94-4041-A79A-BF2D28C9AFDF}" destId="{787F788A-7688-D440-97D0-5B2E15608416}" srcOrd="1" destOrd="0" presId="urn:microsoft.com/office/officeart/2008/layout/NameandTitleOrganizationalChart"/>
    <dgm:cxn modelId="{D60BD0AF-6BBB-F049-B09B-2C881115313A}" type="presParOf" srcId="{5FC98CD9-6A94-4041-A79A-BF2D28C9AFDF}" destId="{AAF564EF-BBD1-0E49-9F73-51E2BB822D67}" srcOrd="2" destOrd="0" presId="urn:microsoft.com/office/officeart/2008/layout/NameandTitleOrganizationalChart"/>
    <dgm:cxn modelId="{E66CF6DB-F88B-B94F-A8C9-510AA19BB775}" type="presParOf" srcId="{CC1E3603-4C72-CB47-84B2-A49DD8DFCCE8}" destId="{9310DD85-D019-7B40-B32D-FC155F26159C}" srcOrd="1" destOrd="0" presId="urn:microsoft.com/office/officeart/2008/layout/NameandTitleOrganizationalChart"/>
    <dgm:cxn modelId="{6C0A83E8-1DC4-F44E-95B8-699FAD90A73F}" type="presParOf" srcId="{CC1E3603-4C72-CB47-84B2-A49DD8DFCCE8}" destId="{DC55DEBB-07E1-8247-B17B-3FF1300161E3}" srcOrd="2" destOrd="0" presId="urn:microsoft.com/office/officeart/2008/layout/NameandTitleOrganizationalChart"/>
    <dgm:cxn modelId="{31A6DBBA-1AB5-CF46-B3CE-52AB1D2E5D63}" type="presParOf" srcId="{A54599B8-D6C3-EC49-B6BC-4AB365D8502E}" destId="{64C597A0-B0BA-F146-AB0D-713581C437AC}" srcOrd="2" destOrd="0" presId="urn:microsoft.com/office/officeart/2008/layout/NameandTitleOrganizationalChart"/>
    <dgm:cxn modelId="{88F10704-A733-5A45-AEB5-4E4ADB607A3D}" type="presParOf" srcId="{A54599B8-D6C3-EC49-B6BC-4AB365D8502E}" destId="{25A780D2-231B-2447-ACE7-7AD55BD2BAAE}" srcOrd="3" destOrd="0" presId="urn:microsoft.com/office/officeart/2008/layout/NameandTitleOrganizationalChart"/>
    <dgm:cxn modelId="{F9545E8F-8845-BF4E-B7A5-46A34EF44F76}" type="presParOf" srcId="{25A780D2-231B-2447-ACE7-7AD55BD2BAAE}" destId="{43A8AD7D-EBFB-F440-A44B-AA88BC82D53F}" srcOrd="0" destOrd="0" presId="urn:microsoft.com/office/officeart/2008/layout/NameandTitleOrganizationalChart"/>
    <dgm:cxn modelId="{107766F5-1424-8F44-A54E-8E08102F8050}" type="presParOf" srcId="{43A8AD7D-EBFB-F440-A44B-AA88BC82D53F}" destId="{7FCCA7D0-0C34-9A4D-A8FD-051C9A633ECF}" srcOrd="0" destOrd="0" presId="urn:microsoft.com/office/officeart/2008/layout/NameandTitleOrganizationalChart"/>
    <dgm:cxn modelId="{4584650A-E622-764D-B780-A2090535960A}" type="presParOf" srcId="{43A8AD7D-EBFB-F440-A44B-AA88BC82D53F}" destId="{C20B49E9-466C-9840-A6A0-4203EBC45A81}" srcOrd="1" destOrd="0" presId="urn:microsoft.com/office/officeart/2008/layout/NameandTitleOrganizationalChart"/>
    <dgm:cxn modelId="{8EEF156C-3276-324B-A631-B798B265E1CF}" type="presParOf" srcId="{43A8AD7D-EBFB-F440-A44B-AA88BC82D53F}" destId="{F8C7A0EC-A714-CF42-B12E-CAD079F4E632}" srcOrd="2" destOrd="0" presId="urn:microsoft.com/office/officeart/2008/layout/NameandTitleOrganizationalChart"/>
    <dgm:cxn modelId="{B24D263C-61DE-114D-8CC9-703F787CE6CA}" type="presParOf" srcId="{25A780D2-231B-2447-ACE7-7AD55BD2BAAE}" destId="{5C7ADBF1-37A4-1A46-85A9-B890BEF21D33}" srcOrd="1" destOrd="0" presId="urn:microsoft.com/office/officeart/2008/layout/NameandTitleOrganizationalChart"/>
    <dgm:cxn modelId="{62AA62C1-0341-A343-B326-BE443ED0912D}" type="presParOf" srcId="{25A780D2-231B-2447-ACE7-7AD55BD2BAAE}" destId="{F88C4F6F-8F1C-344F-B3B3-DEC93ACF48E5}" srcOrd="2" destOrd="0" presId="urn:microsoft.com/office/officeart/2008/layout/NameandTitleOrganizationalChart"/>
    <dgm:cxn modelId="{E858DB83-6C3A-3245-BEC9-11625D8FF296}" type="presParOf" srcId="{5B4C1A1F-1FFA-5C4C-B391-0CDD0EF8D904}" destId="{AEE818C8-A435-1D44-80F0-68079D5CA930}" srcOrd="2" destOrd="0" presId="urn:microsoft.com/office/officeart/2008/layout/NameandTitleOrganizationalChart"/>
    <dgm:cxn modelId="{7268D3CA-ABF3-6640-A58D-CE40079F2BC5}" type="presParOf" srcId="{AEE818C8-A435-1D44-80F0-68079D5CA930}" destId="{4A3F8E3A-1DAD-A449-B3DC-B19E2B84BE7C}" srcOrd="0" destOrd="0" presId="urn:microsoft.com/office/officeart/2008/layout/NameandTitleOrganizationalChart"/>
    <dgm:cxn modelId="{816E5D19-46B1-6D48-AD38-20EBFE7B1B89}" type="presParOf" srcId="{AEE818C8-A435-1D44-80F0-68079D5CA930}" destId="{EA25A536-164F-F342-901C-71C43DD1FF73}" srcOrd="1" destOrd="0" presId="urn:microsoft.com/office/officeart/2008/layout/NameandTitleOrganizationalChart"/>
    <dgm:cxn modelId="{8BEDA6DD-049B-A64F-8207-F79E2D304710}" type="presParOf" srcId="{EA25A536-164F-F342-901C-71C43DD1FF73}" destId="{E6DDAC2B-9CD4-8048-A806-6C3731415A33}" srcOrd="0" destOrd="0" presId="urn:microsoft.com/office/officeart/2008/layout/NameandTitleOrganizationalChart"/>
    <dgm:cxn modelId="{1AE9E391-442F-194F-B571-158B416025D1}" type="presParOf" srcId="{E6DDAC2B-9CD4-8048-A806-6C3731415A33}" destId="{E1CDDC68-0948-2E43-A66C-6F933ACACF13}" srcOrd="0" destOrd="0" presId="urn:microsoft.com/office/officeart/2008/layout/NameandTitleOrganizationalChart"/>
    <dgm:cxn modelId="{77CD8583-7CF5-8444-A35C-3772419F2B79}" type="presParOf" srcId="{E6DDAC2B-9CD4-8048-A806-6C3731415A33}" destId="{DEFAA219-01DF-EA41-A917-BC1F282530F6}" srcOrd="1" destOrd="0" presId="urn:microsoft.com/office/officeart/2008/layout/NameandTitleOrganizationalChart"/>
    <dgm:cxn modelId="{FB323BB7-8F32-C744-B562-9298415EDB46}" type="presParOf" srcId="{E6DDAC2B-9CD4-8048-A806-6C3731415A33}" destId="{8496621E-42D0-2E49-8BDF-95A99453D2C7}" srcOrd="2" destOrd="0" presId="urn:microsoft.com/office/officeart/2008/layout/NameandTitleOrganizationalChart"/>
    <dgm:cxn modelId="{E369CBC9-0047-114C-BC64-3D0F5D6082A7}" type="presParOf" srcId="{EA25A536-164F-F342-901C-71C43DD1FF73}" destId="{D3503A9C-6710-5246-AE20-3EA69944A3E8}" srcOrd="1" destOrd="0" presId="urn:microsoft.com/office/officeart/2008/layout/NameandTitleOrganizationalChart"/>
    <dgm:cxn modelId="{FEADE608-63EB-334D-8979-FD7698EEE36C}" type="presParOf" srcId="{EA25A536-164F-F342-901C-71C43DD1FF73}" destId="{A9735CDD-EC48-3342-B538-9B7CB234CF46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561624-7129-884E-92B9-355AFC8F4756}" type="doc">
      <dgm:prSet loTypeId="urn:microsoft.com/office/officeart/2008/layout/NameandTitleOrganizationalChart" loCatId="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0D6D2DB6-00AA-FE40-851C-EC13ACB236AD}">
      <dgm:prSet phldrT="[Text]"/>
      <dgm:spPr/>
      <dgm:t>
        <a:bodyPr/>
        <a:lstStyle/>
        <a:p>
          <a:endParaRPr lang="en-US"/>
        </a:p>
      </dgm:t>
    </dgm:pt>
    <dgm:pt modelId="{7BBA214B-253D-0649-822A-A3686C8590C9}" type="parTrans" cxnId="{AC008DCF-8D1B-2747-811D-646C409E9784}">
      <dgm:prSet/>
      <dgm:spPr/>
      <dgm:t>
        <a:bodyPr/>
        <a:lstStyle/>
        <a:p>
          <a:endParaRPr lang="en-US"/>
        </a:p>
      </dgm:t>
    </dgm:pt>
    <dgm:pt modelId="{FFC93C42-00B0-5F41-A710-CA564DD3A1D2}" type="sibTrans" cxnId="{AC008DCF-8D1B-2747-811D-646C409E9784}">
      <dgm:prSet custT="1"/>
      <dgm:spPr/>
      <dgm:t>
        <a:bodyPr/>
        <a:lstStyle/>
        <a:p>
          <a:r>
            <a:rPr lang="en-US" sz="1800" dirty="0" smtClean="0"/>
            <a:t>OPPOSING CLAIM</a:t>
          </a:r>
          <a:endParaRPr lang="en-US" sz="1800" dirty="0"/>
        </a:p>
      </dgm:t>
    </dgm:pt>
    <dgm:pt modelId="{5A277E2F-D9EB-6043-AAC0-AD7050A1F305}" type="asst">
      <dgm:prSet phldrT="[Text]"/>
      <dgm:spPr/>
      <dgm:t>
        <a:bodyPr/>
        <a:lstStyle/>
        <a:p>
          <a:endParaRPr lang="en-US"/>
        </a:p>
      </dgm:t>
    </dgm:pt>
    <dgm:pt modelId="{6BA57114-898E-7640-897B-256953934207}" type="parTrans" cxnId="{12E7DFDF-7B70-F44E-AEEC-E1BCBA082E15}">
      <dgm:prSet/>
      <dgm:spPr/>
      <dgm:t>
        <a:bodyPr/>
        <a:lstStyle/>
        <a:p>
          <a:endParaRPr lang="en-US"/>
        </a:p>
      </dgm:t>
    </dgm:pt>
    <dgm:pt modelId="{0B77634A-2D8B-F841-B495-7B54116EEB86}" type="sibTrans" cxnId="{12E7DFDF-7B70-F44E-AEEC-E1BCBA082E15}">
      <dgm:prSet custT="1"/>
      <dgm:spPr/>
      <dgm:t>
        <a:bodyPr/>
        <a:lstStyle/>
        <a:p>
          <a:r>
            <a:rPr lang="en-US" sz="1800"/>
            <a:t>EVIDENCE </a:t>
          </a:r>
        </a:p>
        <a:p>
          <a:r>
            <a:rPr lang="en-US" sz="1800"/>
            <a:t>from piece of media</a:t>
          </a:r>
        </a:p>
      </dgm:t>
    </dgm:pt>
    <dgm:pt modelId="{CC09A0B2-2CFF-1D4C-90B3-3D5C25D97A23}">
      <dgm:prSet phldrT="[Text]"/>
      <dgm:spPr/>
      <dgm:t>
        <a:bodyPr/>
        <a:lstStyle/>
        <a:p>
          <a:r>
            <a:rPr lang="en-US"/>
            <a:t> </a:t>
          </a:r>
        </a:p>
      </dgm:t>
    </dgm:pt>
    <dgm:pt modelId="{AED1286F-3459-F049-B2F0-4C4B4EB3CCAC}" type="parTrans" cxnId="{722C17A2-AD08-604D-B9DC-4D2FD70DAB91}">
      <dgm:prSet/>
      <dgm:spPr/>
      <dgm:t>
        <a:bodyPr/>
        <a:lstStyle/>
        <a:p>
          <a:endParaRPr lang="en-US"/>
        </a:p>
      </dgm:t>
    </dgm:pt>
    <dgm:pt modelId="{A29C548E-205F-CE4F-B7F0-2432A70EF3E0}" type="sibTrans" cxnId="{722C17A2-AD08-604D-B9DC-4D2FD70DAB91}">
      <dgm:prSet custT="1"/>
      <dgm:spPr/>
      <dgm:t>
        <a:bodyPr/>
        <a:lstStyle/>
        <a:p>
          <a:r>
            <a:rPr lang="en-US" sz="1800"/>
            <a:t>REFUTE (Why THEY are wrong)</a:t>
          </a:r>
        </a:p>
      </dgm:t>
    </dgm:pt>
    <dgm:pt modelId="{CD28CAB3-4B99-2745-9B01-D29CE986E482}">
      <dgm:prSet phldrT="[Text]"/>
      <dgm:spPr/>
      <dgm:t>
        <a:bodyPr/>
        <a:lstStyle/>
        <a:p>
          <a:r>
            <a:rPr lang="en-US"/>
            <a:t> </a:t>
          </a:r>
        </a:p>
      </dgm:t>
    </dgm:pt>
    <dgm:pt modelId="{95E9F328-B3C9-DC44-9E1A-8D5B9237DA83}" type="parTrans" cxnId="{C65C610F-32FA-B745-B84C-A8B282387C3D}">
      <dgm:prSet/>
      <dgm:spPr/>
      <dgm:t>
        <a:bodyPr/>
        <a:lstStyle/>
        <a:p>
          <a:endParaRPr lang="en-US"/>
        </a:p>
      </dgm:t>
    </dgm:pt>
    <dgm:pt modelId="{65C8BD12-D096-6140-AF69-C5584C7187FD}" type="sibTrans" cxnId="{C65C610F-32FA-B745-B84C-A8B282387C3D}">
      <dgm:prSet custT="1"/>
      <dgm:spPr/>
      <dgm:t>
        <a:bodyPr/>
        <a:lstStyle/>
        <a:p>
          <a:r>
            <a:rPr lang="en-US" sz="1800"/>
            <a:t>CONNECT back to CLAIM </a:t>
          </a:r>
        </a:p>
      </dgm:t>
    </dgm:pt>
    <dgm:pt modelId="{183C52AA-3970-4C47-8040-CF1EC552211A}" type="pres">
      <dgm:prSet presAssocID="{64561624-7129-884E-92B9-355AFC8F4756}" presName="hierChild1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B4C1A1F-1FFA-5C4C-B391-0CDD0EF8D904}" type="pres">
      <dgm:prSet presAssocID="{0D6D2DB6-00AA-FE40-851C-EC13ACB236AD}" presName="hierRoot1" presStyleCnt="0">
        <dgm:presLayoutVars>
          <dgm:hierBranch val="init"/>
        </dgm:presLayoutVars>
      </dgm:prSet>
      <dgm:spPr/>
    </dgm:pt>
    <dgm:pt modelId="{C06962B8-FB41-094B-911A-83097CE8140C}" type="pres">
      <dgm:prSet presAssocID="{0D6D2DB6-00AA-FE40-851C-EC13ACB236AD}" presName="rootComposite1" presStyleCnt="0"/>
      <dgm:spPr/>
    </dgm:pt>
    <dgm:pt modelId="{E4EBA3D8-1B57-D945-964E-01ADBFED930D}" type="pres">
      <dgm:prSet presAssocID="{0D6D2DB6-00AA-FE40-851C-EC13ACB236AD}" presName="rootText1" presStyleLbl="node0" presStyleIdx="0" presStyleCnt="1" custScaleX="310692" custLinFactNeighborX="-21932" custLinFactNeighborY="-72981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6A5BC0C4-6D46-4844-BE0C-C546336DCCCD}" type="pres">
      <dgm:prSet presAssocID="{0D6D2DB6-00AA-FE40-851C-EC13ACB236AD}" presName="titleText1" presStyleLbl="fgAcc0" presStyleIdx="0" presStyleCnt="1" custScaleX="154750" custScaleY="164769" custLinFactY="-92706" custLinFactNeighborX="63899" custLinFactNeighborY="-10000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5248F18E-A418-7347-BD21-B101C4075B7A}" type="pres">
      <dgm:prSet presAssocID="{0D6D2DB6-00AA-FE40-851C-EC13ACB236AD}" presName="rootConnector1" presStyleLbl="node1" presStyleIdx="0" presStyleCnt="2"/>
      <dgm:spPr/>
      <dgm:t>
        <a:bodyPr/>
        <a:lstStyle/>
        <a:p>
          <a:endParaRPr lang="en-US"/>
        </a:p>
      </dgm:t>
    </dgm:pt>
    <dgm:pt modelId="{A54599B8-D6C3-EC49-B6BC-4AB365D8502E}" type="pres">
      <dgm:prSet presAssocID="{0D6D2DB6-00AA-FE40-851C-EC13ACB236AD}" presName="hierChild2" presStyleCnt="0"/>
      <dgm:spPr/>
    </dgm:pt>
    <dgm:pt modelId="{7D668E20-4CBE-3D4F-83E1-63A31E8D9812}" type="pres">
      <dgm:prSet presAssocID="{AED1286F-3459-F049-B2F0-4C4B4EB3CCAC}" presName="Name37" presStyleLbl="parChTrans1D2" presStyleIdx="0" presStyleCnt="3"/>
      <dgm:spPr/>
      <dgm:t>
        <a:bodyPr/>
        <a:lstStyle/>
        <a:p>
          <a:endParaRPr lang="en-US"/>
        </a:p>
      </dgm:t>
    </dgm:pt>
    <dgm:pt modelId="{CC1E3603-4C72-CB47-84B2-A49DD8DFCCE8}" type="pres">
      <dgm:prSet presAssocID="{CC09A0B2-2CFF-1D4C-90B3-3D5C25D97A23}" presName="hierRoot2" presStyleCnt="0">
        <dgm:presLayoutVars>
          <dgm:hierBranch val="init"/>
        </dgm:presLayoutVars>
      </dgm:prSet>
      <dgm:spPr/>
    </dgm:pt>
    <dgm:pt modelId="{5FC98CD9-6A94-4041-A79A-BF2D28C9AFDF}" type="pres">
      <dgm:prSet presAssocID="{CC09A0B2-2CFF-1D4C-90B3-3D5C25D97A23}" presName="rootComposite" presStyleCnt="0"/>
      <dgm:spPr/>
    </dgm:pt>
    <dgm:pt modelId="{9960D852-691B-9940-B464-F137DA06A1A3}" type="pres">
      <dgm:prSet presAssocID="{CC09A0B2-2CFF-1D4C-90B3-3D5C25D97A23}" presName="rootText" presStyleLbl="node1" presStyleIdx="0" presStyleCnt="2" custScaleX="220489" custScaleY="222455" custLinFactY="10922" custLinFactNeighborX="87306" custLinFactNeighborY="100000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787F788A-7688-D440-97D0-5B2E15608416}" type="pres">
      <dgm:prSet presAssocID="{CC09A0B2-2CFF-1D4C-90B3-3D5C25D97A23}" presName="titleText2" presStyleLbl="fgAcc1" presStyleIdx="0" presStyleCnt="2" custScaleX="240622" custScaleY="152998" custLinFactX="-100000" custLinFactY="376000" custLinFactNeighborX="-109001" custLinFactNeighborY="40000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AAF564EF-BBD1-0E49-9F73-51E2BB822D67}" type="pres">
      <dgm:prSet presAssocID="{CC09A0B2-2CFF-1D4C-90B3-3D5C25D97A23}" presName="rootConnector" presStyleLbl="node2" presStyleIdx="0" presStyleCnt="0"/>
      <dgm:spPr/>
      <dgm:t>
        <a:bodyPr/>
        <a:lstStyle/>
        <a:p>
          <a:endParaRPr lang="en-US"/>
        </a:p>
      </dgm:t>
    </dgm:pt>
    <dgm:pt modelId="{9310DD85-D019-7B40-B32D-FC155F26159C}" type="pres">
      <dgm:prSet presAssocID="{CC09A0B2-2CFF-1D4C-90B3-3D5C25D97A23}" presName="hierChild4" presStyleCnt="0"/>
      <dgm:spPr/>
    </dgm:pt>
    <dgm:pt modelId="{DC55DEBB-07E1-8247-B17B-3FF1300161E3}" type="pres">
      <dgm:prSet presAssocID="{CC09A0B2-2CFF-1D4C-90B3-3D5C25D97A23}" presName="hierChild5" presStyleCnt="0"/>
      <dgm:spPr/>
    </dgm:pt>
    <dgm:pt modelId="{64C597A0-B0BA-F146-AB0D-713581C437AC}" type="pres">
      <dgm:prSet presAssocID="{95E9F328-B3C9-DC44-9E1A-8D5B9237DA83}" presName="Name37" presStyleLbl="parChTrans1D2" presStyleIdx="1" presStyleCnt="3"/>
      <dgm:spPr/>
      <dgm:t>
        <a:bodyPr/>
        <a:lstStyle/>
        <a:p>
          <a:endParaRPr lang="en-US"/>
        </a:p>
      </dgm:t>
    </dgm:pt>
    <dgm:pt modelId="{25A780D2-231B-2447-ACE7-7AD55BD2BAAE}" type="pres">
      <dgm:prSet presAssocID="{CD28CAB3-4B99-2745-9B01-D29CE986E482}" presName="hierRoot2" presStyleCnt="0">
        <dgm:presLayoutVars>
          <dgm:hierBranch val="init"/>
        </dgm:presLayoutVars>
      </dgm:prSet>
      <dgm:spPr/>
    </dgm:pt>
    <dgm:pt modelId="{43A8AD7D-EBFB-F440-A44B-AA88BC82D53F}" type="pres">
      <dgm:prSet presAssocID="{CD28CAB3-4B99-2745-9B01-D29CE986E482}" presName="rootComposite" presStyleCnt="0"/>
      <dgm:spPr/>
    </dgm:pt>
    <dgm:pt modelId="{7FCCA7D0-0C34-9A4D-A8FD-051C9A633ECF}" type="pres">
      <dgm:prSet presAssocID="{CD28CAB3-4B99-2745-9B01-D29CE986E482}" presName="rootText" presStyleLbl="node1" presStyleIdx="1" presStyleCnt="2" custScaleX="236749" custScaleY="341222" custLinFactNeighborX="3748" custLinFactNeighborY="21113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C20B49E9-466C-9840-A6A0-4203EBC45A81}" type="pres">
      <dgm:prSet presAssocID="{CD28CAB3-4B99-2745-9B01-D29CE986E482}" presName="titleText2" presStyleLbl="fgAcc1" presStyleIdx="1" presStyleCnt="2" custScaleX="177578" custScaleY="190387" custLinFactX="200000" custLinFactY="200000" custLinFactNeighborX="240270" custLinFactNeighborY="24305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F8C7A0EC-A714-CF42-B12E-CAD079F4E632}" type="pres">
      <dgm:prSet presAssocID="{CD28CAB3-4B99-2745-9B01-D29CE986E482}" presName="rootConnector" presStyleLbl="node2" presStyleIdx="0" presStyleCnt="0"/>
      <dgm:spPr/>
      <dgm:t>
        <a:bodyPr/>
        <a:lstStyle/>
        <a:p>
          <a:endParaRPr lang="en-US"/>
        </a:p>
      </dgm:t>
    </dgm:pt>
    <dgm:pt modelId="{5C7ADBF1-37A4-1A46-85A9-B890BEF21D33}" type="pres">
      <dgm:prSet presAssocID="{CD28CAB3-4B99-2745-9B01-D29CE986E482}" presName="hierChild4" presStyleCnt="0"/>
      <dgm:spPr/>
    </dgm:pt>
    <dgm:pt modelId="{F88C4F6F-8F1C-344F-B3B3-DEC93ACF48E5}" type="pres">
      <dgm:prSet presAssocID="{CD28CAB3-4B99-2745-9B01-D29CE986E482}" presName="hierChild5" presStyleCnt="0"/>
      <dgm:spPr/>
    </dgm:pt>
    <dgm:pt modelId="{AEE818C8-A435-1D44-80F0-68079D5CA930}" type="pres">
      <dgm:prSet presAssocID="{0D6D2DB6-00AA-FE40-851C-EC13ACB236AD}" presName="hierChild3" presStyleCnt="0"/>
      <dgm:spPr/>
    </dgm:pt>
    <dgm:pt modelId="{4A3F8E3A-1DAD-A449-B3DC-B19E2B84BE7C}" type="pres">
      <dgm:prSet presAssocID="{6BA57114-898E-7640-897B-256953934207}" presName="Name96" presStyleLbl="parChTrans1D2" presStyleIdx="2" presStyleCnt="3"/>
      <dgm:spPr/>
      <dgm:t>
        <a:bodyPr/>
        <a:lstStyle/>
        <a:p>
          <a:endParaRPr lang="en-US"/>
        </a:p>
      </dgm:t>
    </dgm:pt>
    <dgm:pt modelId="{EA25A536-164F-F342-901C-71C43DD1FF73}" type="pres">
      <dgm:prSet presAssocID="{5A277E2F-D9EB-6043-AAC0-AD7050A1F305}" presName="hierRoot3" presStyleCnt="0">
        <dgm:presLayoutVars>
          <dgm:hierBranch val="init"/>
        </dgm:presLayoutVars>
      </dgm:prSet>
      <dgm:spPr/>
    </dgm:pt>
    <dgm:pt modelId="{E6DDAC2B-9CD4-8048-A806-6C3731415A33}" type="pres">
      <dgm:prSet presAssocID="{5A277E2F-D9EB-6043-AAC0-AD7050A1F305}" presName="rootComposite3" presStyleCnt="0"/>
      <dgm:spPr/>
    </dgm:pt>
    <dgm:pt modelId="{E1CDDC68-0948-2E43-A66C-6F933ACACF13}" type="pres">
      <dgm:prSet presAssocID="{5A277E2F-D9EB-6043-AAC0-AD7050A1F305}" presName="rootText3" presStyleLbl="asst1" presStyleIdx="0" presStyleCnt="1" custScaleX="325599" custScaleY="135378" custLinFactX="13033" custLinFactNeighborX="100000" custLinFactNeighborY="-506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EFAA219-01DF-EA41-A917-BC1F282530F6}" type="pres">
      <dgm:prSet presAssocID="{5A277E2F-D9EB-6043-AAC0-AD7050A1F305}" presName="titleText3" presStyleLbl="fgAcc2" presStyleIdx="0" presStyleCnt="1" custScaleX="206479" custScaleY="291266" custLinFactNeighborX="65289" custLinFactNeighborY="186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8496621E-42D0-2E49-8BDF-95A99453D2C7}" type="pres">
      <dgm:prSet presAssocID="{5A277E2F-D9EB-6043-AAC0-AD7050A1F305}" presName="rootConnector3" presStyleLbl="asst1" presStyleIdx="0" presStyleCnt="1"/>
      <dgm:spPr/>
      <dgm:t>
        <a:bodyPr/>
        <a:lstStyle/>
        <a:p>
          <a:endParaRPr lang="en-US"/>
        </a:p>
      </dgm:t>
    </dgm:pt>
    <dgm:pt modelId="{D3503A9C-6710-5246-AE20-3EA69944A3E8}" type="pres">
      <dgm:prSet presAssocID="{5A277E2F-D9EB-6043-AAC0-AD7050A1F305}" presName="hierChild6" presStyleCnt="0"/>
      <dgm:spPr/>
    </dgm:pt>
    <dgm:pt modelId="{A9735CDD-EC48-3342-B538-9B7CB234CF46}" type="pres">
      <dgm:prSet presAssocID="{5A277E2F-D9EB-6043-AAC0-AD7050A1F305}" presName="hierChild7" presStyleCnt="0"/>
      <dgm:spPr/>
    </dgm:pt>
  </dgm:ptLst>
  <dgm:cxnLst>
    <dgm:cxn modelId="{0044BC5A-A5A6-1640-AA2D-7EB9A1109355}" type="presOf" srcId="{CC09A0B2-2CFF-1D4C-90B3-3D5C25D97A23}" destId="{9960D852-691B-9940-B464-F137DA06A1A3}" srcOrd="0" destOrd="0" presId="urn:microsoft.com/office/officeart/2008/layout/NameandTitleOrganizationalChart"/>
    <dgm:cxn modelId="{AC939EBF-EF63-AA48-8C3B-55075B5E6BE9}" type="presOf" srcId="{AED1286F-3459-F049-B2F0-4C4B4EB3CCAC}" destId="{7D668E20-4CBE-3D4F-83E1-63A31E8D9812}" srcOrd="0" destOrd="0" presId="urn:microsoft.com/office/officeart/2008/layout/NameandTitleOrganizationalChart"/>
    <dgm:cxn modelId="{722C17A2-AD08-604D-B9DC-4D2FD70DAB91}" srcId="{0D6D2DB6-00AA-FE40-851C-EC13ACB236AD}" destId="{CC09A0B2-2CFF-1D4C-90B3-3D5C25D97A23}" srcOrd="1" destOrd="0" parTransId="{AED1286F-3459-F049-B2F0-4C4B4EB3CCAC}" sibTransId="{A29C548E-205F-CE4F-B7F0-2432A70EF3E0}"/>
    <dgm:cxn modelId="{6B6748CB-B1F8-BE41-9DFB-5A81C8810CF0}" type="presOf" srcId="{CD28CAB3-4B99-2745-9B01-D29CE986E482}" destId="{7FCCA7D0-0C34-9A4D-A8FD-051C9A633ECF}" srcOrd="0" destOrd="0" presId="urn:microsoft.com/office/officeart/2008/layout/NameandTitleOrganizationalChart"/>
    <dgm:cxn modelId="{FAE97679-193E-4D42-8B46-717797F59D17}" type="presOf" srcId="{0D6D2DB6-00AA-FE40-851C-EC13ACB236AD}" destId="{5248F18E-A418-7347-BD21-B101C4075B7A}" srcOrd="1" destOrd="0" presId="urn:microsoft.com/office/officeart/2008/layout/NameandTitleOrganizationalChart"/>
    <dgm:cxn modelId="{69A58DE4-8E83-FF41-BA60-C35144019D57}" type="presOf" srcId="{95E9F328-B3C9-DC44-9E1A-8D5B9237DA83}" destId="{64C597A0-B0BA-F146-AB0D-713581C437AC}" srcOrd="0" destOrd="0" presId="urn:microsoft.com/office/officeart/2008/layout/NameandTitleOrganizationalChart"/>
    <dgm:cxn modelId="{3225F2AA-6093-B241-A363-C354772C1B19}" type="presOf" srcId="{6BA57114-898E-7640-897B-256953934207}" destId="{4A3F8E3A-1DAD-A449-B3DC-B19E2B84BE7C}" srcOrd="0" destOrd="0" presId="urn:microsoft.com/office/officeart/2008/layout/NameandTitleOrganizationalChart"/>
    <dgm:cxn modelId="{22DEF966-800A-1F4B-9241-143A12359934}" type="presOf" srcId="{FFC93C42-00B0-5F41-A710-CA564DD3A1D2}" destId="{6A5BC0C4-6D46-4844-BE0C-C546336DCCCD}" srcOrd="0" destOrd="0" presId="urn:microsoft.com/office/officeart/2008/layout/NameandTitleOrganizationalChart"/>
    <dgm:cxn modelId="{0C392F34-539E-4E4A-A77E-D881B83839FB}" type="presOf" srcId="{64561624-7129-884E-92B9-355AFC8F4756}" destId="{183C52AA-3970-4C47-8040-CF1EC552211A}" srcOrd="0" destOrd="0" presId="urn:microsoft.com/office/officeart/2008/layout/NameandTitleOrganizationalChart"/>
    <dgm:cxn modelId="{7CDFCBC4-2C4B-BD4E-9698-A721582D1FBA}" type="presOf" srcId="{0D6D2DB6-00AA-FE40-851C-EC13ACB236AD}" destId="{E4EBA3D8-1B57-D945-964E-01ADBFED930D}" srcOrd="0" destOrd="0" presId="urn:microsoft.com/office/officeart/2008/layout/NameandTitleOrganizationalChart"/>
    <dgm:cxn modelId="{63FF220F-185C-EA41-B7FA-5BAEA092DBDF}" type="presOf" srcId="{CC09A0B2-2CFF-1D4C-90B3-3D5C25D97A23}" destId="{AAF564EF-BBD1-0E49-9F73-51E2BB822D67}" srcOrd="1" destOrd="0" presId="urn:microsoft.com/office/officeart/2008/layout/NameandTitleOrganizationalChart"/>
    <dgm:cxn modelId="{E12F5BBA-0FE6-964D-BD75-F68E659E01D5}" type="presOf" srcId="{A29C548E-205F-CE4F-B7F0-2432A70EF3E0}" destId="{787F788A-7688-D440-97D0-5B2E15608416}" srcOrd="0" destOrd="0" presId="urn:microsoft.com/office/officeart/2008/layout/NameandTitleOrganizationalChart"/>
    <dgm:cxn modelId="{C65C610F-32FA-B745-B84C-A8B282387C3D}" srcId="{0D6D2DB6-00AA-FE40-851C-EC13ACB236AD}" destId="{CD28CAB3-4B99-2745-9B01-D29CE986E482}" srcOrd="2" destOrd="0" parTransId="{95E9F328-B3C9-DC44-9E1A-8D5B9237DA83}" sibTransId="{65C8BD12-D096-6140-AF69-C5584C7187FD}"/>
    <dgm:cxn modelId="{12E7DFDF-7B70-F44E-AEEC-E1BCBA082E15}" srcId="{0D6D2DB6-00AA-FE40-851C-EC13ACB236AD}" destId="{5A277E2F-D9EB-6043-AAC0-AD7050A1F305}" srcOrd="0" destOrd="0" parTransId="{6BA57114-898E-7640-897B-256953934207}" sibTransId="{0B77634A-2D8B-F841-B495-7B54116EEB86}"/>
    <dgm:cxn modelId="{CC1D73DF-5053-AF41-B2B0-6A4D0B11A040}" type="presOf" srcId="{5A277E2F-D9EB-6043-AAC0-AD7050A1F305}" destId="{8496621E-42D0-2E49-8BDF-95A99453D2C7}" srcOrd="1" destOrd="0" presId="urn:microsoft.com/office/officeart/2008/layout/NameandTitleOrganizationalChart"/>
    <dgm:cxn modelId="{4A34ADE7-8D6A-B449-904B-7E95ED18BE16}" type="presOf" srcId="{CD28CAB3-4B99-2745-9B01-D29CE986E482}" destId="{F8C7A0EC-A714-CF42-B12E-CAD079F4E632}" srcOrd="1" destOrd="0" presId="urn:microsoft.com/office/officeart/2008/layout/NameandTitleOrganizationalChart"/>
    <dgm:cxn modelId="{942BC4A3-1CF5-7A4E-8F3B-E6654F003B64}" type="presOf" srcId="{5A277E2F-D9EB-6043-AAC0-AD7050A1F305}" destId="{E1CDDC68-0948-2E43-A66C-6F933ACACF13}" srcOrd="0" destOrd="0" presId="urn:microsoft.com/office/officeart/2008/layout/NameandTitleOrganizationalChart"/>
    <dgm:cxn modelId="{82AB3202-DEBD-9B41-B591-71831B8EBBD1}" type="presOf" srcId="{0B77634A-2D8B-F841-B495-7B54116EEB86}" destId="{DEFAA219-01DF-EA41-A917-BC1F282530F6}" srcOrd="0" destOrd="0" presId="urn:microsoft.com/office/officeart/2008/layout/NameandTitleOrganizationalChart"/>
    <dgm:cxn modelId="{6AD0F284-C190-1D49-8485-030D3DDE96EE}" type="presOf" srcId="{65C8BD12-D096-6140-AF69-C5584C7187FD}" destId="{C20B49E9-466C-9840-A6A0-4203EBC45A81}" srcOrd="0" destOrd="0" presId="urn:microsoft.com/office/officeart/2008/layout/NameandTitleOrganizationalChart"/>
    <dgm:cxn modelId="{AC008DCF-8D1B-2747-811D-646C409E9784}" srcId="{64561624-7129-884E-92B9-355AFC8F4756}" destId="{0D6D2DB6-00AA-FE40-851C-EC13ACB236AD}" srcOrd="0" destOrd="0" parTransId="{7BBA214B-253D-0649-822A-A3686C8590C9}" sibTransId="{FFC93C42-00B0-5F41-A710-CA564DD3A1D2}"/>
    <dgm:cxn modelId="{6EE9C754-98E2-5144-A30C-B7D9C2EC82D8}" type="presParOf" srcId="{183C52AA-3970-4C47-8040-CF1EC552211A}" destId="{5B4C1A1F-1FFA-5C4C-B391-0CDD0EF8D904}" srcOrd="0" destOrd="0" presId="urn:microsoft.com/office/officeart/2008/layout/NameandTitleOrganizationalChart"/>
    <dgm:cxn modelId="{23CBAC47-E4B0-2E4F-9601-311D78D75FE7}" type="presParOf" srcId="{5B4C1A1F-1FFA-5C4C-B391-0CDD0EF8D904}" destId="{C06962B8-FB41-094B-911A-83097CE8140C}" srcOrd="0" destOrd="0" presId="urn:microsoft.com/office/officeart/2008/layout/NameandTitleOrganizationalChart"/>
    <dgm:cxn modelId="{3FB3CFD0-EBFD-CE4A-8C6E-4B473C127602}" type="presParOf" srcId="{C06962B8-FB41-094B-911A-83097CE8140C}" destId="{E4EBA3D8-1B57-D945-964E-01ADBFED930D}" srcOrd="0" destOrd="0" presId="urn:microsoft.com/office/officeart/2008/layout/NameandTitleOrganizationalChart"/>
    <dgm:cxn modelId="{334A6688-AC07-C44B-9DD0-AB3614976A27}" type="presParOf" srcId="{C06962B8-FB41-094B-911A-83097CE8140C}" destId="{6A5BC0C4-6D46-4844-BE0C-C546336DCCCD}" srcOrd="1" destOrd="0" presId="urn:microsoft.com/office/officeart/2008/layout/NameandTitleOrganizationalChart"/>
    <dgm:cxn modelId="{E673B0FD-A7D3-F844-8E80-F396D46077FB}" type="presParOf" srcId="{C06962B8-FB41-094B-911A-83097CE8140C}" destId="{5248F18E-A418-7347-BD21-B101C4075B7A}" srcOrd="2" destOrd="0" presId="urn:microsoft.com/office/officeart/2008/layout/NameandTitleOrganizationalChart"/>
    <dgm:cxn modelId="{49A42DCB-914C-2245-8632-4FF9B67C34B6}" type="presParOf" srcId="{5B4C1A1F-1FFA-5C4C-B391-0CDD0EF8D904}" destId="{A54599B8-D6C3-EC49-B6BC-4AB365D8502E}" srcOrd="1" destOrd="0" presId="urn:microsoft.com/office/officeart/2008/layout/NameandTitleOrganizationalChart"/>
    <dgm:cxn modelId="{47ACB11B-218C-A44B-AB93-2194253ADCE5}" type="presParOf" srcId="{A54599B8-D6C3-EC49-B6BC-4AB365D8502E}" destId="{7D668E20-4CBE-3D4F-83E1-63A31E8D9812}" srcOrd="0" destOrd="0" presId="urn:microsoft.com/office/officeart/2008/layout/NameandTitleOrganizationalChart"/>
    <dgm:cxn modelId="{E5693F00-5F8F-2D4B-8D87-E194BBE3DF1A}" type="presParOf" srcId="{A54599B8-D6C3-EC49-B6BC-4AB365D8502E}" destId="{CC1E3603-4C72-CB47-84B2-A49DD8DFCCE8}" srcOrd="1" destOrd="0" presId="urn:microsoft.com/office/officeart/2008/layout/NameandTitleOrganizationalChart"/>
    <dgm:cxn modelId="{47DAAB7D-A56C-5C4C-B486-5BD5733961C9}" type="presParOf" srcId="{CC1E3603-4C72-CB47-84B2-A49DD8DFCCE8}" destId="{5FC98CD9-6A94-4041-A79A-BF2D28C9AFDF}" srcOrd="0" destOrd="0" presId="urn:microsoft.com/office/officeart/2008/layout/NameandTitleOrganizationalChart"/>
    <dgm:cxn modelId="{C5DA941B-CEE9-6F41-B36C-A6C5EAED1EB6}" type="presParOf" srcId="{5FC98CD9-6A94-4041-A79A-BF2D28C9AFDF}" destId="{9960D852-691B-9940-B464-F137DA06A1A3}" srcOrd="0" destOrd="0" presId="urn:microsoft.com/office/officeart/2008/layout/NameandTitleOrganizationalChart"/>
    <dgm:cxn modelId="{4FA65BFD-84F9-DF40-9CBA-BE03A435D14E}" type="presParOf" srcId="{5FC98CD9-6A94-4041-A79A-BF2D28C9AFDF}" destId="{787F788A-7688-D440-97D0-5B2E15608416}" srcOrd="1" destOrd="0" presId="urn:microsoft.com/office/officeart/2008/layout/NameandTitleOrganizationalChart"/>
    <dgm:cxn modelId="{041FB864-7ACC-414B-894F-E1FE9B1228B0}" type="presParOf" srcId="{5FC98CD9-6A94-4041-A79A-BF2D28C9AFDF}" destId="{AAF564EF-BBD1-0E49-9F73-51E2BB822D67}" srcOrd="2" destOrd="0" presId="urn:microsoft.com/office/officeart/2008/layout/NameandTitleOrganizationalChart"/>
    <dgm:cxn modelId="{3510C3ED-CB84-5A44-B0E7-0F945C0DF992}" type="presParOf" srcId="{CC1E3603-4C72-CB47-84B2-A49DD8DFCCE8}" destId="{9310DD85-D019-7B40-B32D-FC155F26159C}" srcOrd="1" destOrd="0" presId="urn:microsoft.com/office/officeart/2008/layout/NameandTitleOrganizationalChart"/>
    <dgm:cxn modelId="{6C20EFF9-6026-FA4E-ADC2-B87E397F4CA6}" type="presParOf" srcId="{CC1E3603-4C72-CB47-84B2-A49DD8DFCCE8}" destId="{DC55DEBB-07E1-8247-B17B-3FF1300161E3}" srcOrd="2" destOrd="0" presId="urn:microsoft.com/office/officeart/2008/layout/NameandTitleOrganizationalChart"/>
    <dgm:cxn modelId="{EC10F56B-CCD7-EC44-A9C0-30BB1B54E076}" type="presParOf" srcId="{A54599B8-D6C3-EC49-B6BC-4AB365D8502E}" destId="{64C597A0-B0BA-F146-AB0D-713581C437AC}" srcOrd="2" destOrd="0" presId="urn:microsoft.com/office/officeart/2008/layout/NameandTitleOrganizationalChart"/>
    <dgm:cxn modelId="{6F3059C2-9D39-7F40-B9CB-01929F60EFDC}" type="presParOf" srcId="{A54599B8-D6C3-EC49-B6BC-4AB365D8502E}" destId="{25A780D2-231B-2447-ACE7-7AD55BD2BAAE}" srcOrd="3" destOrd="0" presId="urn:microsoft.com/office/officeart/2008/layout/NameandTitleOrganizationalChart"/>
    <dgm:cxn modelId="{39DF10EE-DED7-854E-8217-1EF796FF1FD5}" type="presParOf" srcId="{25A780D2-231B-2447-ACE7-7AD55BD2BAAE}" destId="{43A8AD7D-EBFB-F440-A44B-AA88BC82D53F}" srcOrd="0" destOrd="0" presId="urn:microsoft.com/office/officeart/2008/layout/NameandTitleOrganizationalChart"/>
    <dgm:cxn modelId="{107ACDCC-067F-034A-BF2A-9DFEA1BA8725}" type="presParOf" srcId="{43A8AD7D-EBFB-F440-A44B-AA88BC82D53F}" destId="{7FCCA7D0-0C34-9A4D-A8FD-051C9A633ECF}" srcOrd="0" destOrd="0" presId="urn:microsoft.com/office/officeart/2008/layout/NameandTitleOrganizationalChart"/>
    <dgm:cxn modelId="{99DEBFEE-F76E-FB46-8C7D-0F015189F46F}" type="presParOf" srcId="{43A8AD7D-EBFB-F440-A44B-AA88BC82D53F}" destId="{C20B49E9-466C-9840-A6A0-4203EBC45A81}" srcOrd="1" destOrd="0" presId="urn:microsoft.com/office/officeart/2008/layout/NameandTitleOrganizationalChart"/>
    <dgm:cxn modelId="{7E2680FE-F447-2D4D-B87C-27C777A1B455}" type="presParOf" srcId="{43A8AD7D-EBFB-F440-A44B-AA88BC82D53F}" destId="{F8C7A0EC-A714-CF42-B12E-CAD079F4E632}" srcOrd="2" destOrd="0" presId="urn:microsoft.com/office/officeart/2008/layout/NameandTitleOrganizationalChart"/>
    <dgm:cxn modelId="{933B3112-E71A-1241-AF9D-637DD75E99FB}" type="presParOf" srcId="{25A780D2-231B-2447-ACE7-7AD55BD2BAAE}" destId="{5C7ADBF1-37A4-1A46-85A9-B890BEF21D33}" srcOrd="1" destOrd="0" presId="urn:microsoft.com/office/officeart/2008/layout/NameandTitleOrganizationalChart"/>
    <dgm:cxn modelId="{CFDC6044-A0A6-3D46-9142-BEF1D751739F}" type="presParOf" srcId="{25A780D2-231B-2447-ACE7-7AD55BD2BAAE}" destId="{F88C4F6F-8F1C-344F-B3B3-DEC93ACF48E5}" srcOrd="2" destOrd="0" presId="urn:microsoft.com/office/officeart/2008/layout/NameandTitleOrganizationalChart"/>
    <dgm:cxn modelId="{D52DFA43-AB60-0542-9236-C8EA2206CAB1}" type="presParOf" srcId="{5B4C1A1F-1FFA-5C4C-B391-0CDD0EF8D904}" destId="{AEE818C8-A435-1D44-80F0-68079D5CA930}" srcOrd="2" destOrd="0" presId="urn:microsoft.com/office/officeart/2008/layout/NameandTitleOrganizationalChart"/>
    <dgm:cxn modelId="{476D84E8-E11F-8640-9E40-B786A4061156}" type="presParOf" srcId="{AEE818C8-A435-1D44-80F0-68079D5CA930}" destId="{4A3F8E3A-1DAD-A449-B3DC-B19E2B84BE7C}" srcOrd="0" destOrd="0" presId="urn:microsoft.com/office/officeart/2008/layout/NameandTitleOrganizationalChart"/>
    <dgm:cxn modelId="{611017FC-4CC5-184D-B71F-DD346670EB16}" type="presParOf" srcId="{AEE818C8-A435-1D44-80F0-68079D5CA930}" destId="{EA25A536-164F-F342-901C-71C43DD1FF73}" srcOrd="1" destOrd="0" presId="urn:microsoft.com/office/officeart/2008/layout/NameandTitleOrganizationalChart"/>
    <dgm:cxn modelId="{65EE5B3A-E4BF-A04B-B733-D5CA7F92F56E}" type="presParOf" srcId="{EA25A536-164F-F342-901C-71C43DD1FF73}" destId="{E6DDAC2B-9CD4-8048-A806-6C3731415A33}" srcOrd="0" destOrd="0" presId="urn:microsoft.com/office/officeart/2008/layout/NameandTitleOrganizationalChart"/>
    <dgm:cxn modelId="{BCE77E58-890D-1B47-9DCC-D568F2E7C88A}" type="presParOf" srcId="{E6DDAC2B-9CD4-8048-A806-6C3731415A33}" destId="{E1CDDC68-0948-2E43-A66C-6F933ACACF13}" srcOrd="0" destOrd="0" presId="urn:microsoft.com/office/officeart/2008/layout/NameandTitleOrganizationalChart"/>
    <dgm:cxn modelId="{70E035CA-116A-7448-81A6-57CD4F7E1DF0}" type="presParOf" srcId="{E6DDAC2B-9CD4-8048-A806-6C3731415A33}" destId="{DEFAA219-01DF-EA41-A917-BC1F282530F6}" srcOrd="1" destOrd="0" presId="urn:microsoft.com/office/officeart/2008/layout/NameandTitleOrganizationalChart"/>
    <dgm:cxn modelId="{3B90BEC7-D04F-7744-B1A7-069AB5E247B0}" type="presParOf" srcId="{E6DDAC2B-9CD4-8048-A806-6C3731415A33}" destId="{8496621E-42D0-2E49-8BDF-95A99453D2C7}" srcOrd="2" destOrd="0" presId="urn:microsoft.com/office/officeart/2008/layout/NameandTitleOrganizationalChart"/>
    <dgm:cxn modelId="{8CE78710-4D6A-1D41-8377-740747161FB0}" type="presParOf" srcId="{EA25A536-164F-F342-901C-71C43DD1FF73}" destId="{D3503A9C-6710-5246-AE20-3EA69944A3E8}" srcOrd="1" destOrd="0" presId="urn:microsoft.com/office/officeart/2008/layout/NameandTitleOrganizationalChart"/>
    <dgm:cxn modelId="{C48C8ECB-F746-FA47-8F78-D899C84BF031}" type="presParOf" srcId="{EA25A536-164F-F342-901C-71C43DD1FF73}" destId="{A9735CDD-EC48-3342-B538-9B7CB234CF46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3F8E3A-1DAD-A449-B3DC-B19E2B84BE7C}">
      <dsp:nvSpPr>
        <dsp:cNvPr id="0" name=""/>
        <dsp:cNvSpPr/>
      </dsp:nvSpPr>
      <dsp:spPr>
        <a:xfrm>
          <a:off x="3472672" y="774805"/>
          <a:ext cx="610334" cy="12119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1909"/>
              </a:lnTo>
              <a:lnTo>
                <a:pt x="610334" y="121190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C597A0-B0BA-F146-AB0D-713581C437AC}">
      <dsp:nvSpPr>
        <dsp:cNvPr id="0" name=""/>
        <dsp:cNvSpPr/>
      </dsp:nvSpPr>
      <dsp:spPr>
        <a:xfrm>
          <a:off x="1928866" y="774805"/>
          <a:ext cx="1543805" cy="2850162"/>
        </a:xfrm>
        <a:custGeom>
          <a:avLst/>
          <a:gdLst/>
          <a:ahLst/>
          <a:cxnLst/>
          <a:rect l="0" t="0" r="0" b="0"/>
          <a:pathLst>
            <a:path>
              <a:moveTo>
                <a:pt x="1543805" y="0"/>
              </a:moveTo>
              <a:lnTo>
                <a:pt x="1543805" y="2669374"/>
              </a:lnTo>
              <a:lnTo>
                <a:pt x="0" y="2669374"/>
              </a:lnTo>
              <a:lnTo>
                <a:pt x="0" y="285016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668E20-4CBE-3D4F-83E1-63A31E8D9812}">
      <dsp:nvSpPr>
        <dsp:cNvPr id="0" name=""/>
        <dsp:cNvSpPr/>
      </dsp:nvSpPr>
      <dsp:spPr>
        <a:xfrm>
          <a:off x="3472672" y="774805"/>
          <a:ext cx="3489405" cy="35460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65219"/>
              </a:lnTo>
              <a:lnTo>
                <a:pt x="3489405" y="3365219"/>
              </a:lnTo>
              <a:lnTo>
                <a:pt x="3489405" y="354600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EBA3D8-1B57-D945-964E-01ADBFED930D}">
      <dsp:nvSpPr>
        <dsp:cNvPr id="0" name=""/>
        <dsp:cNvSpPr/>
      </dsp:nvSpPr>
      <dsp:spPr>
        <a:xfrm>
          <a:off x="1147966" y="0"/>
          <a:ext cx="4649412" cy="7748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109334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>
              <a:solidFill>
                <a:srgbClr val="0080FF"/>
              </a:solidFill>
            </a:rPr>
            <a:t>This ad hurts men</a:t>
          </a:r>
          <a:endParaRPr lang="en-US" sz="4400" kern="1200" dirty="0">
            <a:solidFill>
              <a:srgbClr val="0080FF"/>
            </a:solidFill>
          </a:endParaRPr>
        </a:p>
      </dsp:txBody>
      <dsp:txXfrm>
        <a:off x="1147966" y="0"/>
        <a:ext cx="4649412" cy="774805"/>
      </dsp:txXfrm>
    </dsp:sp>
    <dsp:sp modelId="{6A5BC0C4-6D46-4844-BE0C-C546336DCCCD}">
      <dsp:nvSpPr>
        <dsp:cNvPr id="0" name=""/>
        <dsp:cNvSpPr/>
      </dsp:nvSpPr>
      <dsp:spPr>
        <a:xfrm>
          <a:off x="4013234" y="570045"/>
          <a:ext cx="1745442" cy="425546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45720" bIns="1143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COUNTERCLAIM</a:t>
          </a:r>
        </a:p>
      </dsp:txBody>
      <dsp:txXfrm>
        <a:off x="4013234" y="570045"/>
        <a:ext cx="1745442" cy="425546"/>
      </dsp:txXfrm>
    </dsp:sp>
    <dsp:sp modelId="{9960D852-691B-9940-B464-F137DA06A1A3}">
      <dsp:nvSpPr>
        <dsp:cNvPr id="0" name=""/>
        <dsp:cNvSpPr/>
      </dsp:nvSpPr>
      <dsp:spPr>
        <a:xfrm>
          <a:off x="5312302" y="4320813"/>
          <a:ext cx="3299551" cy="18905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09334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solidFill>
                <a:srgbClr val="FF8000"/>
              </a:solidFill>
            </a:rPr>
            <a:t> </a:t>
          </a:r>
          <a:r>
            <a:rPr lang="en-US" sz="2800" b="1" kern="1200" dirty="0" smtClean="0">
              <a:solidFill>
                <a:srgbClr val="FF8000"/>
              </a:solidFill>
            </a:rPr>
            <a:t>As you can see, </a:t>
          </a:r>
          <a:r>
            <a:rPr lang="en-US" sz="2800" kern="1200" dirty="0" smtClean="0">
              <a:solidFill>
                <a:srgbClr val="FF8000"/>
              </a:solidFill>
            </a:rPr>
            <a:t>this ad hurts women more. </a:t>
          </a:r>
          <a:endParaRPr lang="en-US" sz="2800" kern="1200" dirty="0">
            <a:solidFill>
              <a:srgbClr val="FF8000"/>
            </a:solidFill>
          </a:endParaRPr>
        </a:p>
      </dsp:txBody>
      <dsp:txXfrm>
        <a:off x="5312302" y="4320813"/>
        <a:ext cx="3299551" cy="1890518"/>
      </dsp:txXfrm>
    </dsp:sp>
    <dsp:sp modelId="{787F788A-7688-D440-97D0-5B2E15608416}">
      <dsp:nvSpPr>
        <dsp:cNvPr id="0" name=""/>
        <dsp:cNvSpPr/>
      </dsp:nvSpPr>
      <dsp:spPr>
        <a:xfrm>
          <a:off x="1444790" y="6462855"/>
          <a:ext cx="3240752" cy="395145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45720" bIns="1143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REFUTE (Why THEY are wrong)</a:t>
          </a:r>
        </a:p>
      </dsp:txBody>
      <dsp:txXfrm>
        <a:off x="1444790" y="6462855"/>
        <a:ext cx="3240752" cy="395145"/>
      </dsp:txXfrm>
    </dsp:sp>
    <dsp:sp modelId="{7FCCA7D0-0C34-9A4D-A8FD-051C9A633ECF}">
      <dsp:nvSpPr>
        <dsp:cNvPr id="0" name=""/>
        <dsp:cNvSpPr/>
      </dsp:nvSpPr>
      <dsp:spPr>
        <a:xfrm>
          <a:off x="157428" y="3624968"/>
          <a:ext cx="3542877" cy="28478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0933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u="sng" kern="1200" dirty="0"/>
            <a:t> </a:t>
          </a:r>
          <a:r>
            <a:rPr lang="en-US" sz="2200" b="1" u="sng" kern="1200" dirty="0" smtClean="0">
              <a:solidFill>
                <a:srgbClr val="FF6666"/>
              </a:solidFill>
            </a:rPr>
            <a:t>Women are shown as weak, can’t do anything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rgbClr val="FF6666"/>
              </a:solidFill>
            </a:rPr>
            <a:t>- Nussbaum’s objectification theory - women are powerless, property, &amp; disposable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rgbClr val="FF6666"/>
              </a:solidFill>
            </a:rPr>
            <a:t>- Video games – men fight &amp; kill; girls are for sex</a:t>
          </a:r>
        </a:p>
      </dsp:txBody>
      <dsp:txXfrm>
        <a:off x="157428" y="3624968"/>
        <a:ext cx="3542877" cy="2847860"/>
      </dsp:txXfrm>
    </dsp:sp>
    <dsp:sp modelId="{C20B49E9-466C-9840-A6A0-4203EBC45A81}">
      <dsp:nvSpPr>
        <dsp:cNvPr id="0" name=""/>
        <dsp:cNvSpPr/>
      </dsp:nvSpPr>
      <dsp:spPr>
        <a:xfrm>
          <a:off x="6563836" y="6128089"/>
          <a:ext cx="2391661" cy="491709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45720" bIns="1143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CONNECT back to CLAIM </a:t>
          </a:r>
        </a:p>
      </dsp:txBody>
      <dsp:txXfrm>
        <a:off x="6563836" y="6128089"/>
        <a:ext cx="2391661" cy="491709"/>
      </dsp:txXfrm>
    </dsp:sp>
    <dsp:sp modelId="{E1CDDC68-0948-2E43-A66C-6F933ACACF13}">
      <dsp:nvSpPr>
        <dsp:cNvPr id="0" name=""/>
        <dsp:cNvSpPr/>
      </dsp:nvSpPr>
      <dsp:spPr>
        <a:xfrm>
          <a:off x="4083006" y="1462257"/>
          <a:ext cx="4872491" cy="10489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09334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8000FF"/>
              </a:solidFill>
            </a:rPr>
            <a:t>She can only join if she is a man (only men can fight &amp; die in war)</a:t>
          </a:r>
          <a:endParaRPr lang="en-US" sz="2800" kern="1200" dirty="0">
            <a:solidFill>
              <a:srgbClr val="8000FF"/>
            </a:solidFill>
          </a:endParaRPr>
        </a:p>
      </dsp:txBody>
      <dsp:txXfrm>
        <a:off x="4083006" y="1462257"/>
        <a:ext cx="4872491" cy="1048916"/>
      </dsp:txXfrm>
    </dsp:sp>
    <dsp:sp modelId="{DEFAA219-01DF-EA41-A917-BC1F282530F6}">
      <dsp:nvSpPr>
        <dsp:cNvPr id="0" name=""/>
        <dsp:cNvSpPr/>
      </dsp:nvSpPr>
      <dsp:spPr>
        <a:xfrm>
          <a:off x="6131256" y="2352370"/>
          <a:ext cx="2780906" cy="752248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45720" bIns="1143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EVIDENCE </a:t>
          </a:r>
        </a:p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from piece of media</a:t>
          </a:r>
        </a:p>
      </dsp:txBody>
      <dsp:txXfrm>
        <a:off x="6131256" y="2352370"/>
        <a:ext cx="2780906" cy="7522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3F8E3A-1DAD-A449-B3DC-B19E2B84BE7C}">
      <dsp:nvSpPr>
        <dsp:cNvPr id="0" name=""/>
        <dsp:cNvSpPr/>
      </dsp:nvSpPr>
      <dsp:spPr>
        <a:xfrm>
          <a:off x="3405989" y="759927"/>
          <a:ext cx="598614" cy="11536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3622"/>
              </a:lnTo>
              <a:lnTo>
                <a:pt x="598614" y="115362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C597A0-B0BA-F146-AB0D-713581C437AC}">
      <dsp:nvSpPr>
        <dsp:cNvPr id="0" name=""/>
        <dsp:cNvSpPr/>
      </dsp:nvSpPr>
      <dsp:spPr>
        <a:xfrm>
          <a:off x="1891828" y="759927"/>
          <a:ext cx="1514161" cy="2760417"/>
        </a:xfrm>
        <a:custGeom>
          <a:avLst/>
          <a:gdLst/>
          <a:ahLst/>
          <a:cxnLst/>
          <a:rect l="0" t="0" r="0" b="0"/>
          <a:pathLst>
            <a:path>
              <a:moveTo>
                <a:pt x="1514161" y="0"/>
              </a:moveTo>
              <a:lnTo>
                <a:pt x="1514161" y="2583100"/>
              </a:lnTo>
              <a:lnTo>
                <a:pt x="0" y="2583100"/>
              </a:lnTo>
              <a:lnTo>
                <a:pt x="0" y="276041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668E20-4CBE-3D4F-83E1-63A31E8D9812}">
      <dsp:nvSpPr>
        <dsp:cNvPr id="0" name=""/>
        <dsp:cNvSpPr/>
      </dsp:nvSpPr>
      <dsp:spPr>
        <a:xfrm>
          <a:off x="3405989" y="759927"/>
          <a:ext cx="3422401" cy="34429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65584"/>
              </a:lnTo>
              <a:lnTo>
                <a:pt x="3422401" y="3265584"/>
              </a:lnTo>
              <a:lnTo>
                <a:pt x="3422401" y="344290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EBA3D8-1B57-D945-964E-01ADBFED930D}">
      <dsp:nvSpPr>
        <dsp:cNvPr id="0" name=""/>
        <dsp:cNvSpPr/>
      </dsp:nvSpPr>
      <dsp:spPr>
        <a:xfrm>
          <a:off x="1125923" y="0"/>
          <a:ext cx="4560133" cy="7599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107234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kern="1200"/>
        </a:p>
      </dsp:txBody>
      <dsp:txXfrm>
        <a:off x="1125923" y="0"/>
        <a:ext cx="4560133" cy="759927"/>
      </dsp:txXfrm>
    </dsp:sp>
    <dsp:sp modelId="{6A5BC0C4-6D46-4844-BE0C-C546336DCCCD}">
      <dsp:nvSpPr>
        <dsp:cNvPr id="0" name=""/>
        <dsp:cNvSpPr/>
      </dsp:nvSpPr>
      <dsp:spPr>
        <a:xfrm>
          <a:off x="3770040" y="524083"/>
          <a:ext cx="2044187" cy="417375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45720" bIns="1143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OPPOSING CLAIM</a:t>
          </a:r>
          <a:endParaRPr lang="en-US" sz="1800" kern="1200" dirty="0"/>
        </a:p>
      </dsp:txBody>
      <dsp:txXfrm>
        <a:off x="3770040" y="524083"/>
        <a:ext cx="2044187" cy="417375"/>
      </dsp:txXfrm>
    </dsp:sp>
    <dsp:sp modelId="{9960D852-691B-9940-B464-F137DA06A1A3}">
      <dsp:nvSpPr>
        <dsp:cNvPr id="0" name=""/>
        <dsp:cNvSpPr/>
      </dsp:nvSpPr>
      <dsp:spPr>
        <a:xfrm>
          <a:off x="5210294" y="4202828"/>
          <a:ext cx="3236193" cy="16904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107234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700" kern="1200"/>
            <a:t> </a:t>
          </a:r>
        </a:p>
      </dsp:txBody>
      <dsp:txXfrm>
        <a:off x="5210294" y="4202828"/>
        <a:ext cx="3236193" cy="1690497"/>
      </dsp:txXfrm>
    </dsp:sp>
    <dsp:sp modelId="{787F788A-7688-D440-97D0-5B2E15608416}">
      <dsp:nvSpPr>
        <dsp:cNvPr id="0" name=""/>
        <dsp:cNvSpPr/>
      </dsp:nvSpPr>
      <dsp:spPr>
        <a:xfrm>
          <a:off x="1417047" y="6068587"/>
          <a:ext cx="3178522" cy="387558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45720" bIns="1143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REFUTE (Why THEY are wrong)</a:t>
          </a:r>
        </a:p>
      </dsp:txBody>
      <dsp:txXfrm>
        <a:off x="1417047" y="6068587"/>
        <a:ext cx="3178522" cy="387558"/>
      </dsp:txXfrm>
    </dsp:sp>
    <dsp:sp modelId="{7FCCA7D0-0C34-9A4D-A8FD-051C9A633ECF}">
      <dsp:nvSpPr>
        <dsp:cNvPr id="0" name=""/>
        <dsp:cNvSpPr/>
      </dsp:nvSpPr>
      <dsp:spPr>
        <a:xfrm>
          <a:off x="154405" y="3520345"/>
          <a:ext cx="3474846" cy="25930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107234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/>
            <a:t> </a:t>
          </a:r>
        </a:p>
      </dsp:txBody>
      <dsp:txXfrm>
        <a:off x="154405" y="3520345"/>
        <a:ext cx="3474846" cy="2593041"/>
      </dsp:txXfrm>
    </dsp:sp>
    <dsp:sp modelId="{C20B49E9-466C-9840-A6A0-4203EBC45A81}">
      <dsp:nvSpPr>
        <dsp:cNvPr id="0" name=""/>
        <dsp:cNvSpPr/>
      </dsp:nvSpPr>
      <dsp:spPr>
        <a:xfrm>
          <a:off x="6437796" y="5875333"/>
          <a:ext cx="2345736" cy="482267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45720" bIns="1143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CONNECT back to CLAIM </a:t>
          </a:r>
        </a:p>
      </dsp:txBody>
      <dsp:txXfrm>
        <a:off x="6437796" y="5875333"/>
        <a:ext cx="2345736" cy="482267"/>
      </dsp:txXfrm>
    </dsp:sp>
    <dsp:sp modelId="{E1CDDC68-0948-2E43-A66C-6F933ACACF13}">
      <dsp:nvSpPr>
        <dsp:cNvPr id="0" name=""/>
        <dsp:cNvSpPr/>
      </dsp:nvSpPr>
      <dsp:spPr>
        <a:xfrm>
          <a:off x="4004604" y="1399162"/>
          <a:ext cx="4778928" cy="10287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107234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200" kern="1200"/>
        </a:p>
      </dsp:txBody>
      <dsp:txXfrm>
        <a:off x="4004604" y="1399162"/>
        <a:ext cx="4778928" cy="1028775"/>
      </dsp:txXfrm>
    </dsp:sp>
    <dsp:sp modelId="{DEFAA219-01DF-EA41-A917-BC1F282530F6}">
      <dsp:nvSpPr>
        <dsp:cNvPr id="0" name=""/>
        <dsp:cNvSpPr/>
      </dsp:nvSpPr>
      <dsp:spPr>
        <a:xfrm>
          <a:off x="6013523" y="2272184"/>
          <a:ext cx="2727507" cy="737803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45720" bIns="1143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EVIDENCE </a:t>
          </a:r>
        </a:p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from piece of media</a:t>
          </a:r>
        </a:p>
      </dsp:txBody>
      <dsp:txXfrm>
        <a:off x="6013523" y="2272184"/>
        <a:ext cx="2727507" cy="7378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C20389-3191-E54C-8AE2-DA38776141CE}" type="datetimeFigureOut">
              <a:rPr lang="en-US" smtClean="0"/>
              <a:t>12/17/14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3BB0B2-CED3-9148-91DD-019F65788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4407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A28C88-4ED7-2049-95EA-3B45767D7594}" type="datetimeFigureOut">
              <a:rPr lang="en-US" smtClean="0"/>
              <a:t>12/17/14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D6C70-3110-874B-A619-6A4D31D31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180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Generate student</a:t>
            </a:r>
            <a:r>
              <a:rPr lang="en-US" baseline="0" dirty="0" smtClean="0"/>
              <a:t> ideas (from models &amp; from their brains) &amp; write in the right column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3D47D-CD0D-7443-8E2F-C7CB34988A9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474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EDAEE-C512-704B-8C0C-8DAFF11DA7A3}" type="datetimeFigureOut">
              <a:rPr lang="en-US" smtClean="0"/>
              <a:t>12/17/14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E68A5-0226-FD49-8F8A-E8CC7CC2C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227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EDAEE-C512-704B-8C0C-8DAFF11DA7A3}" type="datetimeFigureOut">
              <a:rPr lang="en-US" smtClean="0"/>
              <a:t>12/17/14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E68A5-0226-FD49-8F8A-E8CC7CC2C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054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EDAEE-C512-704B-8C0C-8DAFF11DA7A3}" type="datetimeFigureOut">
              <a:rPr lang="en-US" smtClean="0"/>
              <a:t>12/17/14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E68A5-0226-FD49-8F8A-E8CC7CC2C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835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EDAEE-C512-704B-8C0C-8DAFF11DA7A3}" type="datetimeFigureOut">
              <a:rPr lang="en-US" smtClean="0"/>
              <a:t>12/17/14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E68A5-0226-FD49-8F8A-E8CC7CC2C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36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EDAEE-C512-704B-8C0C-8DAFF11DA7A3}" type="datetimeFigureOut">
              <a:rPr lang="en-US" smtClean="0"/>
              <a:t>12/17/14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E68A5-0226-FD49-8F8A-E8CC7CC2C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783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EDAEE-C512-704B-8C0C-8DAFF11DA7A3}" type="datetimeFigureOut">
              <a:rPr lang="en-US" smtClean="0"/>
              <a:t>12/17/14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E68A5-0226-FD49-8F8A-E8CC7CC2C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569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EDAEE-C512-704B-8C0C-8DAFF11DA7A3}" type="datetimeFigureOut">
              <a:rPr lang="en-US" smtClean="0"/>
              <a:t>12/17/14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E68A5-0226-FD49-8F8A-E8CC7CC2C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871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EDAEE-C512-704B-8C0C-8DAFF11DA7A3}" type="datetimeFigureOut">
              <a:rPr lang="en-US" smtClean="0"/>
              <a:t>12/17/14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E68A5-0226-FD49-8F8A-E8CC7CC2C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248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EDAEE-C512-704B-8C0C-8DAFF11DA7A3}" type="datetimeFigureOut">
              <a:rPr lang="en-US" smtClean="0"/>
              <a:t>12/17/14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E68A5-0226-FD49-8F8A-E8CC7CC2C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303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EDAEE-C512-704B-8C0C-8DAFF11DA7A3}" type="datetimeFigureOut">
              <a:rPr lang="en-US" smtClean="0"/>
              <a:t>12/17/14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E68A5-0226-FD49-8F8A-E8CC7CC2C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368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EDAEE-C512-704B-8C0C-8DAFF11DA7A3}" type="datetimeFigureOut">
              <a:rPr lang="en-US" smtClean="0"/>
              <a:t>12/17/14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E68A5-0226-FD49-8F8A-E8CC7CC2C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97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EDAEE-C512-704B-8C0C-8DAFF11DA7A3}" type="datetimeFigureOut">
              <a:rPr lang="en-US" smtClean="0"/>
              <a:t>12/17/14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E68A5-0226-FD49-8F8A-E8CC7CC2C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014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Gender Studies                            	MED-21 </a:t>
            </a:r>
            <a:br>
              <a:rPr lang="en-US" sz="3600" dirty="0" smtClean="0"/>
            </a:br>
            <a:r>
              <a:rPr lang="en-US" sz="3600" dirty="0" smtClean="0"/>
              <a:t>Ms. Lindsay 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2250" y="1372887"/>
            <a:ext cx="8921750" cy="54851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400" dirty="0" smtClean="0">
                <a:solidFill>
                  <a:srgbClr val="FF0000"/>
                </a:solidFill>
              </a:rPr>
              <a:t>Aim: How do we write our opposing claim paragraph?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endParaRPr lang="en-US" sz="1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3400" dirty="0" smtClean="0">
                <a:solidFill>
                  <a:srgbClr val="0000FF"/>
                </a:solidFill>
              </a:rPr>
              <a:t>Do Now</a:t>
            </a:r>
            <a:r>
              <a:rPr lang="en-US" sz="3400" b="1" dirty="0" smtClean="0">
                <a:solidFill>
                  <a:srgbClr val="0000FF"/>
                </a:solidFill>
              </a:rPr>
              <a:t> </a:t>
            </a:r>
            <a:r>
              <a:rPr lang="en-US" sz="3400" u="sng" dirty="0" smtClean="0">
                <a:solidFill>
                  <a:srgbClr val="0000FF"/>
                </a:solidFill>
              </a:rPr>
              <a:t>(IN YOUR GROUP)</a:t>
            </a:r>
            <a:r>
              <a:rPr lang="en-US" sz="3400" b="1" dirty="0" smtClean="0">
                <a:solidFill>
                  <a:srgbClr val="0000FF"/>
                </a:solidFill>
              </a:rPr>
              <a:t>: </a:t>
            </a:r>
            <a:r>
              <a:rPr lang="en-US" sz="3400" dirty="0" smtClean="0">
                <a:solidFill>
                  <a:srgbClr val="0000FF"/>
                </a:solidFill>
              </a:rPr>
              <a:t>Describe your piece of media to your group, and tell them your claim. Ask them what </a:t>
            </a:r>
            <a:r>
              <a:rPr lang="en-US" sz="3400" i="1" u="sng" dirty="0" smtClean="0">
                <a:solidFill>
                  <a:srgbClr val="0000FF"/>
                </a:solidFill>
              </a:rPr>
              <a:t>other claims </a:t>
            </a:r>
            <a:r>
              <a:rPr lang="en-US" sz="3400" dirty="0" smtClean="0">
                <a:solidFill>
                  <a:srgbClr val="0000FF"/>
                </a:solidFill>
              </a:rPr>
              <a:t>could be made about your piece of media. </a:t>
            </a:r>
            <a:r>
              <a:rPr lang="en-US" sz="3400" b="1" dirty="0" smtClean="0">
                <a:solidFill>
                  <a:srgbClr val="0000FF"/>
                </a:solidFill>
              </a:rPr>
              <a:t>WRITE DOWN THEIR IDEAS.</a:t>
            </a:r>
          </a:p>
          <a:p>
            <a:pPr marL="0" indent="0">
              <a:spcBef>
                <a:spcPts val="0"/>
              </a:spcBef>
              <a:buNone/>
            </a:pPr>
            <a:endParaRPr lang="en-US" sz="1000" dirty="0" smtClean="0"/>
          </a:p>
          <a:p>
            <a:pPr marL="0" indent="0">
              <a:spcBef>
                <a:spcPts val="0"/>
              </a:spcBef>
              <a:buNone/>
            </a:pPr>
            <a:endParaRPr lang="en-US" sz="1000" dirty="0" smtClean="0"/>
          </a:p>
          <a:p>
            <a:pPr marL="0" indent="0">
              <a:spcBef>
                <a:spcPts val="0"/>
              </a:spcBef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3400" dirty="0" smtClean="0">
                <a:solidFill>
                  <a:srgbClr val="008000"/>
                </a:solidFill>
              </a:rPr>
              <a:t>HW Due Today: </a:t>
            </a:r>
            <a:r>
              <a:rPr lang="en-US" sz="3400" dirty="0">
                <a:solidFill>
                  <a:srgbClr val="008000"/>
                </a:solidFill>
              </a:rPr>
              <a:t>C</a:t>
            </a:r>
            <a:r>
              <a:rPr lang="en-US" sz="3400" dirty="0" smtClean="0">
                <a:solidFill>
                  <a:srgbClr val="008000"/>
                </a:solidFill>
              </a:rPr>
              <a:t>ompleted 2 body paragraphs (arguments, evidence, analysis) </a:t>
            </a:r>
            <a:endParaRPr lang="en-US" sz="3400" i="1" dirty="0" smtClean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430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430" y="0"/>
            <a:ext cx="519157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3715" y="1716109"/>
            <a:ext cx="290067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Let’s go back to this ad…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147599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969768"/>
              </p:ext>
            </p:extLst>
          </p:nvPr>
        </p:nvGraphicFramePr>
        <p:xfrm>
          <a:off x="0" y="-1"/>
          <a:ext cx="8955498" cy="6858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1426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44467"/>
            <a:ext cx="8229600" cy="101763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Write your opposing claim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0592093"/>
              </p:ext>
            </p:extLst>
          </p:nvPr>
        </p:nvGraphicFramePr>
        <p:xfrm>
          <a:off x="0" y="820245"/>
          <a:ext cx="9144000" cy="58872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03411"/>
                <a:gridCol w="6340589"/>
              </a:tblGrid>
              <a:tr h="2612991">
                <a:tc>
                  <a:txBody>
                    <a:bodyPr/>
                    <a:lstStyle/>
                    <a:p>
                      <a:pPr lvl="0" algn="ctr"/>
                      <a:r>
                        <a:rPr lang="en-US" sz="2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piece of evidenc</a:t>
                      </a:r>
                      <a:r>
                        <a:rPr lang="en-US" sz="26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 from the piece of media </a:t>
                      </a:r>
                    </a:p>
                    <a:p>
                      <a:pPr lvl="0" algn="ctr"/>
                      <a:r>
                        <a:rPr lang="en-US" sz="2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(Quote, fact, or description of an image)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 smtClean="0"/>
                    </a:p>
                    <a:p>
                      <a:r>
                        <a:rPr lang="en-US" sz="2800" dirty="0" smtClean="0"/>
                        <a:t>Some people say…</a:t>
                      </a:r>
                      <a:r>
                        <a:rPr lang="en-US" sz="2800" dirty="0" smtClean="0">
                          <a:solidFill>
                            <a:srgbClr val="0080FF"/>
                          </a:solidFill>
                        </a:rPr>
                        <a:t>this ad hurts men more.</a:t>
                      </a:r>
                    </a:p>
                    <a:p>
                      <a:pPr lvl="0"/>
                      <a:endParaRPr lang="en-US" sz="2800" dirty="0" smtClean="0">
                        <a:solidFill>
                          <a:srgbClr val="8000FF"/>
                        </a:solidFill>
                      </a:endParaRPr>
                    </a:p>
                    <a:p>
                      <a:pPr lvl="0"/>
                      <a:r>
                        <a:rPr lang="en-US" sz="2800" dirty="0" smtClean="0">
                          <a:solidFill>
                            <a:srgbClr val="8000FF"/>
                          </a:solidFill>
                        </a:rPr>
                        <a:t>EVIDENCE: 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</a:rPr>
                        <a:t>She can only join if she is a man (only men can fight &amp; die in war)</a:t>
                      </a:r>
                    </a:p>
                  </a:txBody>
                  <a:tcPr/>
                </a:tc>
              </a:tr>
              <a:tr h="2229645">
                <a:tc>
                  <a:txBody>
                    <a:bodyPr/>
                    <a:lstStyle/>
                    <a:p>
                      <a:pPr lvl="0" algn="ctr"/>
                      <a:endParaRPr lang="en-US" sz="26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ctr"/>
                      <a:r>
                        <a:rPr lang="en-US" sz="2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Refutes (ARGUES) </a:t>
                      </a:r>
                      <a:r>
                        <a:rPr lang="en-US" sz="2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opposing claim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" lvl="1" indent="0"/>
                      <a:r>
                        <a:rPr lang="en-US" sz="2800" dirty="0" smtClean="0">
                          <a:solidFill>
                            <a:srgbClr val="FF6666"/>
                          </a:solidFill>
                        </a:rPr>
                        <a:t>REFUTE: </a:t>
                      </a:r>
                      <a:r>
                        <a:rPr lang="en-US" sz="2800" dirty="0" smtClean="0"/>
                        <a:t>women shown as weak, can’t do anything themselves </a:t>
                      </a:r>
                      <a:r>
                        <a:rPr lang="en-US" sz="2800" dirty="0" smtClean="0">
                          <a:sym typeface="Wingdings"/>
                        </a:rPr>
                        <a:t>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600" dirty="0" smtClean="0">
                          <a:solidFill>
                            <a:srgbClr val="000000"/>
                          </a:solidFill>
                        </a:rPr>
                        <a:t>Nussbaum’s objectification theory</a:t>
                      </a:r>
                      <a:r>
                        <a:rPr lang="en-US" sz="2600" baseline="0" dirty="0" smtClean="0">
                          <a:solidFill>
                            <a:srgbClr val="000000"/>
                          </a:solidFill>
                        </a:rPr>
                        <a:t> -</a:t>
                      </a:r>
                      <a:r>
                        <a:rPr lang="en-US" sz="2600" dirty="0" smtClean="0">
                          <a:solidFill>
                            <a:srgbClr val="000000"/>
                          </a:solidFill>
                        </a:rPr>
                        <a:t> women are powerless, property, &amp; disposable</a:t>
                      </a:r>
                    </a:p>
                    <a:p>
                      <a:pPr marL="6350" lvl="1" indent="0"/>
                      <a:r>
                        <a:rPr lang="en-US" sz="2600" dirty="0" smtClean="0">
                          <a:solidFill>
                            <a:srgbClr val="000000"/>
                          </a:solidFill>
                        </a:rPr>
                        <a:t>In video games: men shoot &amp; girls are for sex</a:t>
                      </a:r>
                      <a:endParaRPr lang="en-US" sz="2600" dirty="0" smtClean="0">
                        <a:solidFill>
                          <a:srgbClr val="FF8000"/>
                        </a:solidFill>
                      </a:endParaRPr>
                    </a:p>
                  </a:txBody>
                  <a:tcPr/>
                </a:tc>
              </a:tr>
              <a:tr h="1044629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/>
                        <a:t>Connect back to claim</a:t>
                      </a:r>
                      <a:endParaRPr lang="en-US" sz="2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>
                          <a:solidFill>
                            <a:srgbClr val="FF8000"/>
                          </a:solidFill>
                        </a:rPr>
                        <a:t>CONNECT BACK TO MY CLAIM: </a:t>
                      </a:r>
                      <a:r>
                        <a:rPr lang="en-US" sz="2400" b="1" dirty="0" smtClean="0">
                          <a:solidFill>
                            <a:srgbClr val="FF8000"/>
                          </a:solidFill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As you can see,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this ad hurts women more. </a:t>
                      </a:r>
                      <a:endParaRPr lang="en-US" sz="2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0412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79871972"/>
              </p:ext>
            </p:extLst>
          </p:nvPr>
        </p:nvGraphicFramePr>
        <p:xfrm>
          <a:off x="211650" y="251366"/>
          <a:ext cx="8783533" cy="6456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0828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9"/>
            <a:ext cx="8229600" cy="1143000"/>
          </a:xfrm>
        </p:spPr>
        <p:txBody>
          <a:bodyPr/>
          <a:lstStyle/>
          <a:p>
            <a:r>
              <a:rPr lang="en-US" dirty="0" smtClean="0"/>
              <a:t>If you finish early…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260106" y="2808924"/>
            <a:ext cx="56938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/>
              <a:t>✔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rcRect t="-26384" b="-26384"/>
          <a:stretch>
            <a:fillRect/>
          </a:stretch>
        </p:blipFill>
        <p:spPr>
          <a:xfrm>
            <a:off x="-51215" y="1158280"/>
            <a:ext cx="9195215" cy="5057014"/>
          </a:xfrm>
        </p:spPr>
      </p:pic>
      <p:sp>
        <p:nvSpPr>
          <p:cNvPr id="5" name="Left Arrow 4"/>
          <p:cNvSpPr/>
          <p:nvPr/>
        </p:nvSpPr>
        <p:spPr>
          <a:xfrm>
            <a:off x="6793700" y="3795910"/>
            <a:ext cx="1888015" cy="566316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523410" y="2531925"/>
            <a:ext cx="104698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/>
              <a:t>✔</a:t>
            </a:r>
          </a:p>
        </p:txBody>
      </p:sp>
    </p:spTree>
    <p:extLst>
      <p:ext uri="{BB962C8B-B14F-4D97-AF65-F5344CB8AC3E}">
        <p14:creationId xmlns:p14="http://schemas.microsoft.com/office/powerpoint/2010/main" val="583205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039"/>
            <a:ext cx="8229600" cy="1143000"/>
          </a:xfrm>
        </p:spPr>
        <p:txBody>
          <a:bodyPr/>
          <a:lstStyle/>
          <a:p>
            <a:r>
              <a:rPr lang="en-US" b="1" dirty="0" smtClean="0"/>
              <a:t>HOMEWORK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71040"/>
            <a:ext cx="4615561" cy="5601916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sz="4000" dirty="0" smtClean="0"/>
              <a:t>FINISH opposing claim paragraph </a:t>
            </a:r>
            <a:r>
              <a:rPr lang="en-US" sz="4000" b="1" dirty="0" smtClean="0">
                <a:solidFill>
                  <a:srgbClr val="FF0000"/>
                </a:solidFill>
              </a:rPr>
              <a:t>AND conclusion paragraph</a:t>
            </a:r>
          </a:p>
          <a:p>
            <a:pPr marL="0" indent="0" algn="ctr">
              <a:buNone/>
            </a:pPr>
            <a:endParaRPr lang="en-US" sz="1900" b="1" dirty="0" smtClean="0">
              <a:solidFill>
                <a:srgbClr val="FF0000"/>
              </a:solidFill>
            </a:endParaRPr>
          </a:p>
          <a:p>
            <a:r>
              <a:rPr lang="en-US" sz="4000" dirty="0" smtClean="0"/>
              <a:t>Restate claim </a:t>
            </a:r>
            <a:endParaRPr lang="en-US" sz="4000" dirty="0"/>
          </a:p>
          <a:p>
            <a:pPr lvl="0"/>
            <a:r>
              <a:rPr lang="en-US" sz="4000" dirty="0" smtClean="0"/>
              <a:t>Summarize arguments</a:t>
            </a:r>
            <a:endParaRPr lang="en-US" sz="4000" dirty="0"/>
          </a:p>
          <a:p>
            <a:pPr lvl="0"/>
            <a:r>
              <a:rPr lang="en-US" sz="4000" dirty="0"/>
              <a:t>Closing statement </a:t>
            </a:r>
            <a:r>
              <a:rPr lang="en-US" sz="4000" dirty="0" smtClean="0"/>
              <a:t>(</a:t>
            </a:r>
            <a:r>
              <a:rPr lang="en-US" sz="4000" dirty="0"/>
              <a:t>why it’s important to analyze the media, connection to today…) </a:t>
            </a:r>
          </a:p>
          <a:p>
            <a:pPr marL="0" indent="0" algn="ctr">
              <a:buNone/>
            </a:pPr>
            <a:endParaRPr lang="en-US" sz="40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399" y="1680315"/>
            <a:ext cx="4027892" cy="4027892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4153633" y="2782295"/>
            <a:ext cx="1476153" cy="71835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640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1483</TotalTime>
  <Words>356</Words>
  <Application>Microsoft Macintosh PowerPoint</Application>
  <PresentationFormat>On-screen Show (4:3)</PresentationFormat>
  <Paragraphs>53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Gender Studies                             MED-21  Ms. Lindsay </vt:lpstr>
      <vt:lpstr>PowerPoint Presentation</vt:lpstr>
      <vt:lpstr>PowerPoint Presentation</vt:lpstr>
      <vt:lpstr>Write your opposing claim</vt:lpstr>
      <vt:lpstr>PowerPoint Presentation</vt:lpstr>
      <vt:lpstr>If you finish early…</vt:lpstr>
      <vt:lpstr>HOMEWORK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Gender Studies                             MED-21  Ms. Lindsay </dc:title>
  <dc:creator>Lindsay Lyons</dc:creator>
  <cp:lastModifiedBy>Lindsay Lyons</cp:lastModifiedBy>
  <cp:revision>20</cp:revision>
  <cp:lastPrinted>2014-12-17T21:14:10Z</cp:lastPrinted>
  <dcterms:created xsi:type="dcterms:W3CDTF">2014-12-13T16:59:21Z</dcterms:created>
  <dcterms:modified xsi:type="dcterms:W3CDTF">2014-12-18T20:43:14Z</dcterms:modified>
</cp:coreProperties>
</file>