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4" d="100"/>
          <a:sy n="54" d="100"/>
        </p:scale>
        <p:origin x="-112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85CA1-6A0C-504C-92B0-CF44C98F810F}" type="datetimeFigureOut">
              <a:rPr lang="en-US" smtClean="0"/>
              <a:t>1/6/15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10324-FC63-D14E-A7B6-754FCA853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636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10324-FC63-D14E-A7B6-754FCA8530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59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7D88-FBAB-D44E-8C5A-7FA8DFBB6E14}" type="datetimeFigureOut">
              <a:rPr lang="en-US" smtClean="0"/>
              <a:t>1/6/15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BD9CE-B137-B847-8847-C609CA26C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162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7D88-FBAB-D44E-8C5A-7FA8DFBB6E14}" type="datetimeFigureOut">
              <a:rPr lang="en-US" smtClean="0"/>
              <a:t>1/6/15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BD9CE-B137-B847-8847-C609CA26C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3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7D88-FBAB-D44E-8C5A-7FA8DFBB6E14}" type="datetimeFigureOut">
              <a:rPr lang="en-US" smtClean="0"/>
              <a:t>1/6/15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BD9CE-B137-B847-8847-C609CA26C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915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7D88-FBAB-D44E-8C5A-7FA8DFBB6E14}" type="datetimeFigureOut">
              <a:rPr lang="en-US" smtClean="0"/>
              <a:t>1/6/15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BD9CE-B137-B847-8847-C609CA26C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9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7D88-FBAB-D44E-8C5A-7FA8DFBB6E14}" type="datetimeFigureOut">
              <a:rPr lang="en-US" smtClean="0"/>
              <a:t>1/6/15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BD9CE-B137-B847-8847-C609CA26C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88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7D88-FBAB-D44E-8C5A-7FA8DFBB6E14}" type="datetimeFigureOut">
              <a:rPr lang="en-US" smtClean="0"/>
              <a:t>1/6/15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BD9CE-B137-B847-8847-C609CA26C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46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7D88-FBAB-D44E-8C5A-7FA8DFBB6E14}" type="datetimeFigureOut">
              <a:rPr lang="en-US" smtClean="0"/>
              <a:t>1/6/15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BD9CE-B137-B847-8847-C609CA26C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578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7D88-FBAB-D44E-8C5A-7FA8DFBB6E14}" type="datetimeFigureOut">
              <a:rPr lang="en-US" smtClean="0"/>
              <a:t>1/6/15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BD9CE-B137-B847-8847-C609CA26C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445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7D88-FBAB-D44E-8C5A-7FA8DFBB6E14}" type="datetimeFigureOut">
              <a:rPr lang="en-US" smtClean="0"/>
              <a:t>1/6/15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BD9CE-B137-B847-8847-C609CA26C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55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7D88-FBAB-D44E-8C5A-7FA8DFBB6E14}" type="datetimeFigureOut">
              <a:rPr lang="en-US" smtClean="0"/>
              <a:t>1/6/15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BD9CE-B137-B847-8847-C609CA26C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99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7D88-FBAB-D44E-8C5A-7FA8DFBB6E14}" type="datetimeFigureOut">
              <a:rPr lang="en-US" smtClean="0"/>
              <a:t>1/6/15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BD9CE-B137-B847-8847-C609CA26C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86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A7D88-FBAB-D44E-8C5A-7FA8DFBB6E14}" type="datetimeFigureOut">
              <a:rPr lang="en-US" smtClean="0"/>
              <a:t>1/6/15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BD9CE-B137-B847-8847-C609CA26C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164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Gender Studies                            	MED-</a:t>
            </a:r>
            <a:r>
              <a:rPr lang="en-US" sz="3600" dirty="0" smtClean="0"/>
              <a:t>25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Ms. Lindsay 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2250" y="1160161"/>
            <a:ext cx="8921750" cy="54851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Aim: How </a:t>
            </a:r>
            <a:r>
              <a:rPr lang="en-US" dirty="0" smtClean="0">
                <a:solidFill>
                  <a:srgbClr val="FF0000"/>
                </a:solidFill>
              </a:rPr>
              <a:t>can we publish our writing so </a:t>
            </a:r>
            <a:r>
              <a:rPr lang="en-US" dirty="0" smtClean="0">
                <a:solidFill>
                  <a:srgbClr val="FF0000"/>
                </a:solidFill>
              </a:rPr>
              <a:t>it reaches a BIG audience</a:t>
            </a:r>
            <a:r>
              <a:rPr lang="en-US" dirty="0" smtClean="0">
                <a:solidFill>
                  <a:srgbClr val="FF0000"/>
                </a:solidFill>
              </a:rPr>
              <a:t>? 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0000FF"/>
                </a:solidFill>
              </a:rPr>
              <a:t>Do Now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u="sng" dirty="0" smtClean="0">
                <a:solidFill>
                  <a:srgbClr val="0000FF"/>
                </a:solidFill>
              </a:rPr>
              <a:t>(ON YOUR OWN)</a:t>
            </a:r>
            <a:r>
              <a:rPr lang="en-US" b="1" dirty="0" smtClean="0">
                <a:solidFill>
                  <a:srgbClr val="0000FF"/>
                </a:solidFill>
              </a:rPr>
              <a:t>: </a:t>
            </a:r>
            <a:r>
              <a:rPr lang="en-US" dirty="0" smtClean="0"/>
              <a:t>Reflect on the media critique projec</a:t>
            </a:r>
            <a:r>
              <a:rPr lang="en-US" dirty="0" smtClean="0"/>
              <a:t>t and the whole media unit.</a:t>
            </a:r>
          </a:p>
          <a:p>
            <a:pPr marL="514350" indent="-514350">
              <a:spcBef>
                <a:spcPts val="0"/>
              </a:spcBef>
              <a:buAutoNum type="arabicParenR"/>
            </a:pPr>
            <a:r>
              <a:rPr lang="en-US" dirty="0" smtClean="0">
                <a:solidFill>
                  <a:srgbClr val="0000FF"/>
                </a:solidFill>
              </a:rPr>
              <a:t>What did you like?</a:t>
            </a:r>
          </a:p>
          <a:p>
            <a:pPr marL="514350" indent="-514350">
              <a:spcBef>
                <a:spcPts val="0"/>
              </a:spcBef>
              <a:buAutoNum type="arabicParenR"/>
            </a:pPr>
            <a:r>
              <a:rPr lang="en-US" dirty="0" smtClean="0">
                <a:solidFill>
                  <a:srgbClr val="0000FF"/>
                </a:solidFill>
              </a:rPr>
              <a:t>What would you change?</a:t>
            </a:r>
          </a:p>
          <a:p>
            <a:pPr marL="514350" indent="-514350">
              <a:spcBef>
                <a:spcPts val="0"/>
              </a:spcBef>
              <a:buAutoNum type="arabicParenR"/>
            </a:pPr>
            <a:r>
              <a:rPr lang="en-US" dirty="0" smtClean="0">
                <a:solidFill>
                  <a:srgbClr val="0000FF"/>
                </a:solidFill>
              </a:rPr>
              <a:t>What was your biggest take-away? </a:t>
            </a:r>
            <a:r>
              <a:rPr lang="en-US" dirty="0" smtClean="0">
                <a:solidFill>
                  <a:srgbClr val="0000FF"/>
                </a:solidFill>
              </a:rPr>
              <a:t>(Something you learned that stayed in your mind.)</a:t>
            </a: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3000" dirty="0" smtClean="0">
                <a:solidFill>
                  <a:srgbClr val="008000"/>
                </a:solidFill>
              </a:rPr>
              <a:t>HW Due Today</a:t>
            </a:r>
            <a:r>
              <a:rPr lang="en-US" sz="3000" dirty="0" smtClean="0">
                <a:solidFill>
                  <a:srgbClr val="008000"/>
                </a:solidFill>
              </a:rPr>
              <a:t>: You should be finished with editing your paper. </a:t>
            </a:r>
            <a:r>
              <a:rPr lang="en-US" sz="3000" dirty="0" smtClean="0">
                <a:solidFill>
                  <a:srgbClr val="008000"/>
                </a:solidFill>
              </a:rPr>
              <a:t>Email it to me at </a:t>
            </a:r>
            <a:r>
              <a:rPr lang="en-US" sz="3000" dirty="0" err="1" smtClean="0">
                <a:solidFill>
                  <a:srgbClr val="008000"/>
                </a:solidFill>
              </a:rPr>
              <a:t>LYONS.LB@gmail.com</a:t>
            </a:r>
            <a:r>
              <a:rPr lang="en-US" sz="3000" dirty="0" smtClean="0">
                <a:solidFill>
                  <a:srgbClr val="008000"/>
                </a:solidFill>
              </a:rPr>
              <a:t> </a:t>
            </a:r>
            <a:endParaRPr lang="en-US" sz="3000" i="1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347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Twitter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-28264" b="-28264"/>
          <a:stretch>
            <a:fillRect/>
          </a:stretch>
        </p:blipFill>
        <p:spPr>
          <a:xfrm>
            <a:off x="457200" y="2332037"/>
            <a:ext cx="8229600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6528" y="123342"/>
            <a:ext cx="2208695" cy="22086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740803"/>
            <a:ext cx="437490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“ As of December 2014, Twitter has more than 500 million users…”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255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9919" y="5709816"/>
            <a:ext cx="2364309" cy="765456"/>
          </a:xfrm>
        </p:spPr>
        <p:txBody>
          <a:bodyPr/>
          <a:lstStyle/>
          <a:p>
            <a:r>
              <a:rPr lang="en-US" dirty="0" smtClean="0"/>
              <a:t>MODEL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8772"/>
            <a:ext cx="7122965" cy="6823679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W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‘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B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S    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W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B 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P 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R 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.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B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B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J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F 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W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.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W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B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. </a:t>
            </a:r>
            <a:r>
              <a:rPr lang="en-US" dirty="0" smtClean="0"/>
              <a:t>#</a:t>
            </a:r>
            <a:r>
              <a:rPr lang="en-US" dirty="0" err="1"/>
              <a:t>genderstudiesforall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9691" y="3445103"/>
            <a:ext cx="2583596" cy="341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16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Twitter Handle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000" dirty="0" smtClean="0"/>
              <a:t>@</a:t>
            </a:r>
            <a:r>
              <a:rPr lang="en-US" sz="7000" dirty="0" err="1" smtClean="0">
                <a:solidFill>
                  <a:srgbClr val="FF0080"/>
                </a:solidFill>
              </a:rPr>
              <a:t>lyons_lb</a:t>
            </a:r>
            <a:endParaRPr lang="en-US" sz="7000" dirty="0" smtClean="0">
              <a:solidFill>
                <a:srgbClr val="FF0080"/>
              </a:solidFill>
            </a:endParaRPr>
          </a:p>
          <a:p>
            <a:pPr marL="0" indent="0" algn="ctr">
              <a:buNone/>
            </a:pPr>
            <a:endParaRPr lang="en-US" sz="7000" dirty="0" smtClean="0">
              <a:solidFill>
                <a:srgbClr val="FF0080"/>
              </a:solidFill>
            </a:endParaRPr>
          </a:p>
          <a:p>
            <a:pPr marL="0" indent="0" algn="ctr">
              <a:buNone/>
            </a:pPr>
            <a:r>
              <a:rPr lang="en-US" sz="7000" dirty="0" smtClean="0">
                <a:solidFill>
                  <a:srgbClr val="FF0080"/>
                </a:solidFill>
              </a:rPr>
              <a:t>#</a:t>
            </a:r>
            <a:r>
              <a:rPr lang="en-US" sz="7000" dirty="0" err="1" smtClean="0">
                <a:solidFill>
                  <a:srgbClr val="FF0080"/>
                </a:solidFill>
              </a:rPr>
              <a:t>genderstudiesforall</a:t>
            </a:r>
            <a:endParaRPr lang="en-US" sz="7000" dirty="0">
              <a:solidFill>
                <a:srgbClr val="FF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700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1787</TotalTime>
  <Words>213</Words>
  <Application>Microsoft Macintosh PowerPoint</Application>
  <PresentationFormat>On-screen Show (4:3)</PresentationFormat>
  <Paragraphs>18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Gender Studies                             MED-25  Ms. Lindsay </vt:lpstr>
      <vt:lpstr>Twitter</vt:lpstr>
      <vt:lpstr>MODEL </vt:lpstr>
      <vt:lpstr>Twitter Handle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Gender Studies                             MED-25  Ms. Lindsay </dc:title>
  <dc:creator>Lindsay Lyons</dc:creator>
  <cp:lastModifiedBy>Lindsay Lyons</cp:lastModifiedBy>
  <cp:revision>9</cp:revision>
  <dcterms:created xsi:type="dcterms:W3CDTF">2015-01-06T14:13:08Z</dcterms:created>
  <dcterms:modified xsi:type="dcterms:W3CDTF">2015-01-07T20:00:35Z</dcterms:modified>
</cp:coreProperties>
</file>