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62" r:id="rId4"/>
    <p:sldId id="265" r:id="rId5"/>
    <p:sldId id="266" r:id="rId6"/>
    <p:sldId id="259" r:id="rId7"/>
    <p:sldId id="271" r:id="rId8"/>
    <p:sldId id="272" r:id="rId9"/>
    <p:sldId id="269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98" autoAdjust="0"/>
  </p:normalViewPr>
  <p:slideViewPr>
    <p:cSldViewPr snapToGrid="0" snapToObjects="1">
      <p:cViewPr varScale="1">
        <p:scale>
          <a:sx n="81" d="100"/>
          <a:sy n="81" d="100"/>
        </p:scale>
        <p:origin x="-9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4BC0-5678-0C4F-8D03-153EA2CB8E5A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9BB3F-F355-FA46-86D5-AEF270D54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*For ease</a:t>
            </a:r>
            <a:r>
              <a:rPr lang="en-US" baseline="0" dirty="0" smtClean="0"/>
              <a:t> of explanation, I use the term women to represent those objectified, but women are not the only gender that is objectified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Denial of Autonomy (controlled by men)</a:t>
            </a:r>
            <a:r>
              <a:rPr lang="en-US" baseline="0" dirty="0" smtClean="0"/>
              <a:t> </a:t>
            </a:r>
            <a:r>
              <a:rPr lang="en-US" dirty="0" smtClean="0"/>
              <a:t>/Inertness</a:t>
            </a:r>
            <a:r>
              <a:rPr lang="en-US" baseline="0" dirty="0" smtClean="0"/>
              <a:t> (can</a:t>
            </a:r>
            <a:r>
              <a:rPr lang="fr-FR" baseline="0" dirty="0" smtClean="0"/>
              <a:t>’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anything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own</a:t>
            </a:r>
            <a:r>
              <a:rPr lang="fr-FR" baseline="0" dirty="0" smtClean="0"/>
              <a:t>) </a:t>
            </a:r>
            <a:endParaRPr lang="fr-FR" baseline="0" dirty="0" smtClean="0"/>
          </a:p>
          <a:p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Women have no power, they are controlled by men &amp; cannot do anything without men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Instrumentality (tools) /Ownership (can be bought/sold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 can buy/own women, men can do whatever they want with women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Denial of subjectivity (</a:t>
            </a:r>
            <a:r>
              <a:rPr lang="en-US" baseline="0" dirty="0" smtClean="0"/>
              <a:t>feelings - not important)</a:t>
            </a:r>
            <a:r>
              <a:rPr lang="en-US" dirty="0" smtClean="0"/>
              <a:t> / Violability (ok to break/hurt) / </a:t>
            </a:r>
            <a:r>
              <a:rPr lang="en-US" dirty="0" err="1" smtClean="0"/>
              <a:t>Fungibility</a:t>
            </a:r>
            <a:r>
              <a:rPr lang="en-US" dirty="0" smtClean="0"/>
              <a:t> (replaceable</a:t>
            </a:r>
            <a:r>
              <a:rPr lang="en-US" baseline="0" dirty="0" smtClean="0"/>
              <a:t>)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Women are easy to buy (cheap), replaceable, throw out after using once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3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7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8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980E-BBA1-AB42-BBCE-6FD90A6F012F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73B0-4859-FC48-8AD2-049A0FD4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MED-3</a:t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58694"/>
            <a:ext cx="8668584" cy="5399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</a:t>
            </a:r>
            <a:r>
              <a:rPr lang="en-US" sz="3600" dirty="0">
                <a:solidFill>
                  <a:srgbClr val="FF0000"/>
                </a:solidFill>
              </a:rPr>
              <a:t>How </a:t>
            </a:r>
            <a:r>
              <a:rPr lang="en-US" sz="3600" dirty="0" smtClean="0">
                <a:solidFill>
                  <a:srgbClr val="FF0000"/>
                </a:solidFill>
              </a:rPr>
              <a:t>does the media objectify women?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ON YOUR OWN…complete the Do Now sheet.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</a:t>
            </a:r>
            <a:r>
              <a:rPr lang="en-US" sz="3400" dirty="0" err="1" smtClean="0">
                <a:solidFill>
                  <a:srgbClr val="008000"/>
                </a:solidFill>
              </a:rPr>
              <a:t>Today:Main</a:t>
            </a:r>
            <a:r>
              <a:rPr lang="en-US" sz="3400" dirty="0" smtClean="0">
                <a:solidFill>
                  <a:srgbClr val="008000"/>
                </a:solidFill>
              </a:rPr>
              <a:t> Idea &amp; Connections for video (“How the Media Failed Women in 2013”)</a:t>
            </a:r>
            <a:endParaRPr lang="en-US" sz="34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7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7300"/>
            <a:ext cx="609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6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0"/>
            <a:ext cx="8246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Nussbaum’s 7 Types of Objectification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204912"/>
            <a:ext cx="8684869" cy="5796812"/>
          </a:xfrm>
        </p:spPr>
        <p:txBody>
          <a:bodyPr>
            <a:normAutofit/>
          </a:bodyPr>
          <a:lstStyle/>
          <a:p>
            <a:r>
              <a:rPr lang="en-US" b="1" dirty="0" smtClean="0"/>
              <a:t>Instrumentality</a:t>
            </a:r>
            <a:r>
              <a:rPr lang="en-US" dirty="0" smtClean="0"/>
              <a:t>. </a:t>
            </a:r>
            <a:r>
              <a:rPr lang="en-US" i="1" dirty="0" smtClean="0"/>
              <a:t>Women treated as tools </a:t>
            </a:r>
          </a:p>
          <a:p>
            <a:r>
              <a:rPr lang="en-US" b="1" dirty="0" smtClean="0"/>
              <a:t>Denial of autonomy. </a:t>
            </a:r>
            <a:r>
              <a:rPr lang="en-US" i="1" dirty="0" smtClean="0"/>
              <a:t>Women are under control of men</a:t>
            </a:r>
          </a:p>
          <a:p>
            <a:r>
              <a:rPr lang="en-US" b="1" dirty="0" smtClean="0"/>
              <a:t>Inertness. </a:t>
            </a:r>
            <a:r>
              <a:rPr lang="en-US" i="1" dirty="0" smtClean="0"/>
              <a:t>Women can’t make decisions on their own </a:t>
            </a:r>
          </a:p>
          <a:p>
            <a:r>
              <a:rPr lang="en-US" b="1" dirty="0" err="1" smtClean="0"/>
              <a:t>Fungibility</a:t>
            </a:r>
            <a:r>
              <a:rPr lang="en-US" b="1" dirty="0" smtClean="0"/>
              <a:t>. </a:t>
            </a:r>
            <a:r>
              <a:rPr lang="en-US" i="1" dirty="0" smtClean="0"/>
              <a:t>All women are the same, replaceable</a:t>
            </a:r>
          </a:p>
          <a:p>
            <a:r>
              <a:rPr lang="en-US" b="1" dirty="0" smtClean="0"/>
              <a:t>Violability</a:t>
            </a:r>
            <a:r>
              <a:rPr lang="en-US" dirty="0" smtClean="0"/>
              <a:t>. </a:t>
            </a:r>
            <a:r>
              <a:rPr lang="en-US" i="1" dirty="0" smtClean="0"/>
              <a:t>It’s ok to break, hurt women </a:t>
            </a:r>
          </a:p>
          <a:p>
            <a:r>
              <a:rPr lang="en-US" b="1" dirty="0" smtClean="0"/>
              <a:t>Ownership</a:t>
            </a:r>
            <a:r>
              <a:rPr lang="en-US" dirty="0" smtClean="0"/>
              <a:t>. </a:t>
            </a:r>
            <a:r>
              <a:rPr lang="en-US" i="1" dirty="0" smtClean="0"/>
              <a:t>Women can be bought &amp; sold </a:t>
            </a:r>
          </a:p>
          <a:p>
            <a:r>
              <a:rPr lang="en-US" b="1" dirty="0" smtClean="0"/>
              <a:t>Denial of subjectivity</a:t>
            </a:r>
            <a:r>
              <a:rPr lang="en-US" dirty="0" smtClean="0"/>
              <a:t>. </a:t>
            </a:r>
            <a:r>
              <a:rPr lang="en-US" i="1" dirty="0" smtClean="0"/>
              <a:t>Women’s feelings are not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Powerless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3067" r="-13067"/>
          <a:stretch>
            <a:fillRect/>
          </a:stretch>
        </p:blipFill>
        <p:spPr>
          <a:xfrm>
            <a:off x="5103830" y="1819075"/>
            <a:ext cx="3582970" cy="4015349"/>
          </a:xfrm>
        </p:spPr>
      </p:pic>
    </p:spTree>
    <p:extLst>
      <p:ext uri="{BB962C8B-B14F-4D97-AF65-F5344CB8AC3E}">
        <p14:creationId xmlns:p14="http://schemas.microsoft.com/office/powerpoint/2010/main" val="280010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9565" r="-9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942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1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Disposable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7235" r="-7235"/>
          <a:stretch>
            <a:fillRect/>
          </a:stretch>
        </p:blipFill>
        <p:spPr>
          <a:xfrm>
            <a:off x="5094524" y="1819075"/>
            <a:ext cx="3592276" cy="402577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1438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7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advertisement…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1" y="2076492"/>
            <a:ext cx="8667706" cy="4049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dirty="0" smtClean="0">
                <a:solidFill>
                  <a:srgbClr val="8000FF"/>
                </a:solidFill>
              </a:rPr>
              <a:t>What type of objectification is shown?  </a:t>
            </a:r>
            <a:endParaRPr lang="en-US" sz="4200" dirty="0" smtClean="0">
              <a:solidFill>
                <a:srgbClr val="FF0080"/>
              </a:solidFill>
            </a:endParaRPr>
          </a:p>
          <a:p>
            <a:pPr marL="0" indent="0" algn="ctr">
              <a:buNone/>
            </a:pPr>
            <a:endParaRPr lang="en-US" sz="4200" dirty="0" smtClean="0">
              <a:solidFill>
                <a:srgbClr val="FF0080"/>
              </a:solidFill>
            </a:endParaRPr>
          </a:p>
          <a:p>
            <a:pPr marL="0" indent="0" algn="ctr">
              <a:buNone/>
            </a:pPr>
            <a:r>
              <a:rPr lang="en-US" sz="4200" dirty="0" smtClean="0">
                <a:solidFill>
                  <a:srgbClr val="FF0080"/>
                </a:solidFill>
              </a:rPr>
              <a:t>Give evidence to support your answer. </a:t>
            </a:r>
            <a:endParaRPr lang="en-US" sz="4200" dirty="0">
              <a:solidFill>
                <a:srgbClr val="FF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23" y="549155"/>
            <a:ext cx="7756787" cy="58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44" y="203028"/>
            <a:ext cx="7328931" cy="64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6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87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16149</TotalTime>
  <Words>263</Words>
  <Application>Microsoft Macintosh PowerPoint</Application>
  <PresentationFormat>On-screen Show (4:3)</PresentationFormat>
  <Paragraphs>37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Gender Studies                              MED-3 Ms. Lindsay </vt:lpstr>
      <vt:lpstr>Nussbaum’s 7 Types of Objectification</vt:lpstr>
      <vt:lpstr>Powerless</vt:lpstr>
      <vt:lpstr>Property</vt:lpstr>
      <vt:lpstr>Disposable</vt:lpstr>
      <vt:lpstr>For each advertisement…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Lyons</dc:creator>
  <cp:lastModifiedBy>Lindsay Lyons</cp:lastModifiedBy>
  <cp:revision>22</cp:revision>
  <cp:lastPrinted>2014-11-06T13:27:27Z</cp:lastPrinted>
  <dcterms:created xsi:type="dcterms:W3CDTF">2014-10-26T15:39:06Z</dcterms:created>
  <dcterms:modified xsi:type="dcterms:W3CDTF">2014-11-06T20:52:00Z</dcterms:modified>
</cp:coreProperties>
</file>