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02ED6-BF00-B54F-83E0-93EAE99BDBD9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C2C3D-AE06-0A44-865F-7FE225225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9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2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2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9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0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8108-F179-4242-8F7F-3E310527BDF5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B100-2592-0A4A-B4F7-4FE73283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MED-4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</a:t>
            </a:r>
            <a:r>
              <a:rPr lang="en-US" sz="3600" dirty="0" smtClean="0">
                <a:solidFill>
                  <a:srgbClr val="FF0000"/>
                </a:solidFill>
              </a:rPr>
              <a:t>How do messages from the media affect women in our society?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</a:t>
            </a:r>
            <a:r>
              <a:rPr lang="en-US" sz="3400" dirty="0" smtClean="0">
                <a:solidFill>
                  <a:srgbClr val="0000FF"/>
                </a:solidFill>
              </a:rPr>
              <a:t>Now: In your group…W</a:t>
            </a:r>
            <a:r>
              <a:rPr lang="en-US" sz="3400" dirty="0" smtClean="0">
                <a:solidFill>
                  <a:srgbClr val="0000FF"/>
                </a:solidFill>
              </a:rPr>
              <a:t>hy do you think this film is called </a:t>
            </a:r>
            <a:r>
              <a:rPr lang="en-US" sz="3400" i="1" dirty="0" smtClean="0">
                <a:solidFill>
                  <a:srgbClr val="0000FF"/>
                </a:solidFill>
              </a:rPr>
              <a:t>Miss Representation?</a:t>
            </a:r>
            <a:endParaRPr lang="en-US" sz="34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Extra Credit – response to sexist headlines &amp; </a:t>
            </a:r>
            <a:r>
              <a:rPr lang="en-US" sz="3400" i="1" dirty="0" smtClean="0">
                <a:solidFill>
                  <a:srgbClr val="008000"/>
                </a:solidFill>
              </a:rPr>
              <a:t>Killing Us Softly 4: A Recap </a:t>
            </a:r>
          </a:p>
        </p:txBody>
      </p:sp>
    </p:spTree>
    <p:extLst>
      <p:ext uri="{BB962C8B-B14F-4D97-AF65-F5344CB8AC3E}">
        <p14:creationId xmlns:p14="http://schemas.microsoft.com/office/powerpoint/2010/main" val="385210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57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Gender Studies                              MED-4 Ms. Lindsay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MED-4 Ms. Lindsay </dc:title>
  <dc:creator>Lindsay Lyons</dc:creator>
  <cp:lastModifiedBy>Lindsay Lyons</cp:lastModifiedBy>
  <cp:revision>3</cp:revision>
  <dcterms:created xsi:type="dcterms:W3CDTF">2014-11-12T16:01:21Z</dcterms:created>
  <dcterms:modified xsi:type="dcterms:W3CDTF">2014-11-12T20:05:41Z</dcterms:modified>
</cp:coreProperties>
</file>