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970" autoAdjust="0"/>
    <p:restoredTop sz="87500" autoAdjust="0"/>
  </p:normalViewPr>
  <p:slideViewPr>
    <p:cSldViewPr snapToGrid="0" snapToObjects="1">
      <p:cViewPr varScale="1">
        <p:scale>
          <a:sx n="73" d="100"/>
          <a:sy n="73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60D9F-B6AD-A645-B6EF-15330B58B75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7AF83-2C90-6F43-831E-73F9B9E7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2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MI: </a:t>
            </a:r>
            <a:r>
              <a:rPr lang="en-US" sz="1200" dirty="0" smtClean="0"/>
              <a:t>Media shows “perfect” (not real) women, and girls feel bad about themselves. </a:t>
            </a:r>
          </a:p>
          <a:p>
            <a:r>
              <a:rPr lang="en-US" dirty="0" smtClean="0"/>
              <a:t>H/H:</a:t>
            </a:r>
            <a:r>
              <a:rPr lang="en-US" baseline="0" dirty="0" smtClean="0"/>
              <a:t> </a:t>
            </a:r>
            <a:r>
              <a:rPr lang="en-US" sz="1200" dirty="0" smtClean="0"/>
              <a:t>Media = hurts;</a:t>
            </a:r>
            <a:r>
              <a:rPr lang="en-US" sz="1200" baseline="0" dirty="0" smtClean="0"/>
              <a:t> </a:t>
            </a:r>
            <a:r>
              <a:rPr lang="en-US" sz="1200" dirty="0" smtClean="0"/>
              <a:t>This film = helps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Evidence: Dove’s “real” women need firming lotion;</a:t>
            </a:r>
            <a:r>
              <a:rPr lang="en-US" sz="1200" baseline="0" dirty="0" smtClean="0"/>
              <a:t> </a:t>
            </a:r>
            <a:r>
              <a:rPr lang="en-US" sz="1200" dirty="0" smtClean="0"/>
              <a:t>Woman’s butt used to promote video game; Only photo-shopped women are pretty; Fiji – 3 </a:t>
            </a:r>
            <a:r>
              <a:rPr lang="en-US" sz="1200" dirty="0" err="1" smtClean="0"/>
              <a:t>yrs</a:t>
            </a:r>
            <a:r>
              <a:rPr lang="en-US" sz="1200" dirty="0" smtClean="0"/>
              <a:t> of TV changed “beauty” ideas; Shows photo-shopped woman (Dove)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7AF83-2C90-6F43-831E-73F9B9E757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3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6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6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2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2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9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3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9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8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0CC7-C8A1-6F4B-B441-0CC1E7EE1596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10BF0-D3D7-CA45-876B-DC2F332B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MED-6</a:t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Aim: </a:t>
            </a:r>
            <a:r>
              <a:rPr lang="en-US" sz="3600" dirty="0" smtClean="0">
                <a:solidFill>
                  <a:srgbClr val="FF0000"/>
                </a:solidFill>
              </a:rPr>
              <a:t>How do messages from the media affect women in our society?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Now: In your group…Predict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what the film </a:t>
            </a:r>
            <a:r>
              <a:rPr lang="en-US" sz="3400" i="1" dirty="0" smtClean="0">
                <a:solidFill>
                  <a:srgbClr val="0000FF"/>
                </a:solidFill>
              </a:rPr>
              <a:t>America the Beautiful</a:t>
            </a:r>
            <a:r>
              <a:rPr lang="en-US" sz="3400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will be about. </a:t>
            </a:r>
            <a:endParaRPr lang="en-US" sz="34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Due Today: Main idea &amp;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connections for video &amp; article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about women in video games </a:t>
            </a:r>
            <a:endParaRPr lang="en-US" sz="3400" i="1" dirty="0" smtClean="0">
              <a:solidFill>
                <a:srgbClr val="008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286" y="2377517"/>
            <a:ext cx="2503714" cy="384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7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9" y="526143"/>
            <a:ext cx="9152268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0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9734"/>
            <a:ext cx="4930336" cy="1143000"/>
          </a:xfrm>
        </p:spPr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3074"/>
            <a:ext cx="4930336" cy="4982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By MED-10 </a:t>
            </a:r>
            <a:r>
              <a:rPr lang="en-US" b="1" dirty="0" smtClean="0">
                <a:solidFill>
                  <a:srgbClr val="0000FF"/>
                </a:solidFill>
              </a:rPr>
              <a:t>(Nov. 20</a:t>
            </a:r>
            <a:r>
              <a:rPr lang="en-US" b="1" baseline="30000" dirty="0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you must finish this packet.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b="1" u="sng" dirty="0" smtClean="0"/>
              <a:t>YOU MUST COMPLETE: 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All of the </a:t>
            </a:r>
            <a:r>
              <a:rPr lang="en-US" b="1" dirty="0" smtClean="0">
                <a:solidFill>
                  <a:srgbClr val="FF0080"/>
                </a:solidFill>
              </a:rPr>
              <a:t>bold “texts” </a:t>
            </a:r>
            <a:r>
              <a:rPr lang="en-US" dirty="0" smtClean="0">
                <a:solidFill>
                  <a:srgbClr val="FF0080"/>
                </a:solidFill>
              </a:rPr>
              <a:t>&amp;</a:t>
            </a:r>
          </a:p>
          <a:p>
            <a:pPr lvl="1"/>
            <a:r>
              <a:rPr lang="en-US" dirty="0" smtClean="0">
                <a:solidFill>
                  <a:srgbClr val="FF0080"/>
                </a:solidFill>
              </a:rPr>
              <a:t>Choose 4 other “texts”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8000FF"/>
                </a:solidFill>
              </a:rPr>
              <a:t>MORE than </a:t>
            </a:r>
            <a:r>
              <a:rPr lang="en-US" dirty="0" smtClean="0">
                <a:solidFill>
                  <a:srgbClr val="8000FF"/>
                </a:solidFill>
              </a:rPr>
              <a:t>4 </a:t>
            </a:r>
            <a:r>
              <a:rPr lang="en-US" dirty="0" smtClean="0">
                <a:solidFill>
                  <a:srgbClr val="8000FF"/>
                </a:solidFill>
              </a:rPr>
              <a:t>= extra credit</a:t>
            </a:r>
            <a:endParaRPr lang="en-US" dirty="0">
              <a:solidFill>
                <a:srgbClr val="8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336" y="606118"/>
            <a:ext cx="4363687" cy="572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1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177</Words>
  <Application>Microsoft Macintosh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Gender Studies                              MED-6 Ms. Lindsay 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Lyons</dc:creator>
  <cp:lastModifiedBy>Lindsay Lyons</cp:lastModifiedBy>
  <cp:revision>11</cp:revision>
  <dcterms:created xsi:type="dcterms:W3CDTF">2014-11-14T00:50:29Z</dcterms:created>
  <dcterms:modified xsi:type="dcterms:W3CDTF">2014-11-17T16:48:08Z</dcterms:modified>
</cp:coreProperties>
</file>