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0" r:id="rId2"/>
    <p:sldId id="264" r:id="rId3"/>
    <p:sldId id="261" r:id="rId4"/>
    <p:sldId id="262" r:id="rId5"/>
    <p:sldId id="263" r:id="rId6"/>
    <p:sldId id="258" r:id="rId7"/>
    <p:sldId id="257" r:id="rId8"/>
    <p:sldId id="256" r:id="rId9"/>
    <p:sldId id="259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4187" autoAdjust="0"/>
    <p:restoredTop sz="91992" autoAdjust="0"/>
  </p:normalViewPr>
  <p:slideViewPr>
    <p:cSldViewPr snapToGrid="0" snapToObjects="1">
      <p:cViewPr varScale="1">
        <p:scale>
          <a:sx n="78" d="100"/>
          <a:sy n="78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D71E1-6923-5D42-9674-3345DD387FA9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F8141-9AF4-D045-990C-4F7F65076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2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r>
              <a:rPr lang="en-US" baseline="0" dirty="0" smtClean="0"/>
              <a:t> &amp; images on this slide from</a:t>
            </a:r>
            <a:r>
              <a:rPr lang="en-US" dirty="0" smtClean="0"/>
              <a:t> </a:t>
            </a:r>
            <a:r>
              <a:rPr lang="en-US" dirty="0" err="1" smtClean="0"/>
              <a:t>www.thisreadingmama.com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F8141-9AF4-D045-990C-4F7F650769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63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Steps</a:t>
            </a:r>
            <a:r>
              <a:rPr lang="en-US" baseline="0" dirty="0" smtClean="0"/>
              <a:t> &amp; images on this slide from</a:t>
            </a:r>
            <a:r>
              <a:rPr lang="en-US" dirty="0" smtClean="0"/>
              <a:t> </a:t>
            </a:r>
            <a:r>
              <a:rPr lang="en-US" dirty="0" err="1" smtClean="0"/>
              <a:t>www.thisreadingmama.com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F8141-9AF4-D045-990C-4F7F650769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33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Steps </a:t>
            </a:r>
            <a:r>
              <a:rPr lang="en-US" dirty="0" smtClean="0"/>
              <a:t>(excerpted) from </a:t>
            </a:r>
            <a:r>
              <a:rPr lang="en-US" dirty="0" err="1" smtClean="0"/>
              <a:t>www.thisreadingmama.com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F8141-9AF4-D045-990C-4F7F650769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92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CVC sentences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F8141-9AF4-D045-990C-4F7F650769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34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BD9F-F23D-0843-A6F9-BB09FA39323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7D43-08A3-7943-9E02-41D1C016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18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BD9F-F23D-0843-A6F9-BB09FA39323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7D43-08A3-7943-9E02-41D1C016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BD9F-F23D-0843-A6F9-BB09FA39323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7D43-08A3-7943-9E02-41D1C016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0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BD9F-F23D-0843-A6F9-BB09FA39323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7D43-08A3-7943-9E02-41D1C016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BD9F-F23D-0843-A6F9-BB09FA39323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7D43-08A3-7943-9E02-41D1C016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33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BD9F-F23D-0843-A6F9-BB09FA39323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7D43-08A3-7943-9E02-41D1C016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1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BD9F-F23D-0843-A6F9-BB09FA39323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7D43-08A3-7943-9E02-41D1C016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4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BD9F-F23D-0843-A6F9-BB09FA39323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7D43-08A3-7943-9E02-41D1C016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1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BD9F-F23D-0843-A6F9-BB09FA39323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7D43-08A3-7943-9E02-41D1C016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0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BD9F-F23D-0843-A6F9-BB09FA39323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7D43-08A3-7943-9E02-41D1C016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1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7BD9F-F23D-0843-A6F9-BB09FA39323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7D43-08A3-7943-9E02-41D1C016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4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7BD9F-F23D-0843-A6F9-BB09FA39323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77D43-08A3-7943-9E02-41D1C016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7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53263"/>
            <a:ext cx="8229600" cy="927967"/>
          </a:xfrm>
        </p:spPr>
        <p:txBody>
          <a:bodyPr>
            <a:noAutofit/>
          </a:bodyPr>
          <a:lstStyle/>
          <a:p>
            <a:r>
              <a:rPr lang="en-US" b="1" u="sng" dirty="0"/>
              <a:t>STEPS OF A NEW WORD SORT: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7939" y="1514050"/>
            <a:ext cx="8694227" cy="5343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Determine </a:t>
            </a:r>
            <a:r>
              <a:rPr lang="en-US" dirty="0"/>
              <a:t>the pattern. Write the</a:t>
            </a:r>
            <a:r>
              <a:rPr lang="en-US" b="1" dirty="0"/>
              <a:t> category </a:t>
            </a:r>
            <a:r>
              <a:rPr lang="en-US" b="1" dirty="0" smtClean="0"/>
              <a:t>titles.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521" y="2176636"/>
            <a:ext cx="1897486" cy="46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063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325632" y="56873"/>
            <a:ext cx="4110120" cy="2312857"/>
          </a:xfrm>
        </p:spPr>
        <p:txBody>
          <a:bodyPr/>
          <a:lstStyle/>
          <a:p>
            <a:r>
              <a:rPr lang="en-US" u="sng" dirty="0" smtClean="0"/>
              <a:t>Beginning Blends</a:t>
            </a:r>
            <a:endParaRPr lang="en-US" u="sng" dirty="0"/>
          </a:p>
        </p:txBody>
      </p:sp>
      <p:sp>
        <p:nvSpPr>
          <p:cNvPr id="13" name="Title 10"/>
          <p:cNvSpPr txBox="1">
            <a:spLocks/>
          </p:cNvSpPr>
          <p:nvPr/>
        </p:nvSpPr>
        <p:spPr>
          <a:xfrm>
            <a:off x="4948320" y="37916"/>
            <a:ext cx="4110120" cy="2160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/>
              <a:t>Ending Blends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5478344" y="1895784"/>
            <a:ext cx="327942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  <a:r>
              <a:rPr lang="en-US" sz="3200" dirty="0" smtClean="0"/>
              <a:t>esk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0564" y="1912562"/>
            <a:ext cx="327942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scab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056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TIME!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725651"/>
              </p:ext>
            </p:extLst>
          </p:nvPr>
        </p:nvGraphicFramePr>
        <p:xfrm>
          <a:off x="146535" y="2056041"/>
          <a:ext cx="8873320" cy="3667913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774664"/>
                <a:gridCol w="1774664"/>
                <a:gridCol w="1774664"/>
                <a:gridCol w="1774664"/>
                <a:gridCol w="1774664"/>
              </a:tblGrid>
              <a:tr h="84182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TEA</a:t>
                      </a:r>
                      <a:r>
                        <a:rPr lang="en-US" sz="3600" baseline="0" dirty="0" smtClean="0"/>
                        <a:t>M 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TEAM 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TEAM 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TEAM 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TEAM 5</a:t>
                      </a:r>
                      <a:endParaRPr lang="en-US" sz="3600" dirty="0"/>
                    </a:p>
                  </a:txBody>
                  <a:tcPr/>
                </a:tc>
              </a:tr>
              <a:tr h="2826093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608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STEPS OF A NEW WORD SORT: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Read </a:t>
            </a:r>
            <a:r>
              <a:rPr lang="en-US" b="1" dirty="0"/>
              <a:t>words you know</a:t>
            </a:r>
            <a:r>
              <a:rPr lang="en-US" dirty="0"/>
              <a:t>, first. Sort them into the correct category.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b="1" dirty="0"/>
              <a:t>Finish sorting</a:t>
            </a:r>
            <a:r>
              <a:rPr lang="en-US" dirty="0"/>
              <a:t> all of the words.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1945" y="2228455"/>
            <a:ext cx="1993900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9957" y="3451641"/>
            <a:ext cx="2554769" cy="340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363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9367"/>
          </a:xfrm>
        </p:spPr>
        <p:txBody>
          <a:bodyPr>
            <a:normAutofit/>
          </a:bodyPr>
          <a:lstStyle/>
          <a:p>
            <a:r>
              <a:rPr lang="en-US" b="1" u="sng" dirty="0"/>
              <a:t>STEPS OF A NEW WORD </a:t>
            </a:r>
            <a:r>
              <a:rPr lang="en-US" b="1" u="sng" dirty="0" smtClean="0"/>
              <a:t>SORT…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96" y="1123328"/>
            <a:ext cx="7180064" cy="55352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5. Make sure you know what each word means! If you have never heard of a word, ask for help! </a:t>
            </a:r>
            <a:r>
              <a:rPr lang="en-US" b="1" dirty="0"/>
              <a:t>“What does this word mean?”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b="1" dirty="0"/>
              <a:t>What do you notice</a:t>
            </a:r>
            <a:r>
              <a:rPr lang="en-US" dirty="0"/>
              <a:t> about the words in each category? How are they the same?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b="1" dirty="0"/>
              <a:t>Write the words </a:t>
            </a:r>
            <a:r>
              <a:rPr lang="en-US" dirty="0"/>
              <a:t>into your notebook. (Keep the categories separate.)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659" y="1800799"/>
            <a:ext cx="933604" cy="147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2587" y="5025657"/>
            <a:ext cx="2116573" cy="5166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4743" y="4538636"/>
            <a:ext cx="683357" cy="11469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19660" y="5846391"/>
            <a:ext cx="1524339" cy="101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95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230"/>
            <a:ext cx="8229600" cy="133497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WORD SORT ACTIVITIES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/>
              <a:t>(</a:t>
            </a:r>
            <a:r>
              <a:rPr lang="en-US" b="1" dirty="0"/>
              <a:t>What to do next…)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64" y="1302409"/>
            <a:ext cx="8612822" cy="53398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" dirty="0"/>
          </a:p>
          <a:p>
            <a:pPr lvl="0"/>
            <a:r>
              <a:rPr lang="en-US" i="1" u="sng" dirty="0"/>
              <a:t>Blind sort:</a:t>
            </a:r>
            <a:r>
              <a:rPr lang="en-US" dirty="0"/>
              <a:t> Your partner reads a word, but does NOT show you the word. You will </a:t>
            </a:r>
            <a:r>
              <a:rPr lang="en-US" b="1" dirty="0"/>
              <a:t>listen</a:t>
            </a:r>
            <a:r>
              <a:rPr lang="en-US" dirty="0"/>
              <a:t> to the word, and </a:t>
            </a:r>
            <a:r>
              <a:rPr lang="en-US" b="1" dirty="0" smtClean="0"/>
              <a:t>point to </a:t>
            </a:r>
            <a:r>
              <a:rPr lang="en-US" b="1" dirty="0"/>
              <a:t>the name of the category </a:t>
            </a:r>
            <a:r>
              <a:rPr lang="en-US" dirty="0"/>
              <a:t>it is in.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endParaRPr lang="en-US" sz="2700" dirty="0"/>
          </a:p>
          <a:p>
            <a:pPr lvl="0"/>
            <a:r>
              <a:rPr lang="en-US" i="1" u="sng" dirty="0"/>
              <a:t>Written sort:</a:t>
            </a:r>
            <a:r>
              <a:rPr lang="en-US" dirty="0"/>
              <a:t>  Your partner reads a word, but does NOT show you the word. You will </a:t>
            </a:r>
            <a:r>
              <a:rPr lang="en-US" b="1" dirty="0"/>
              <a:t>listen</a:t>
            </a:r>
            <a:r>
              <a:rPr lang="en-US" dirty="0"/>
              <a:t> to the word, and </a:t>
            </a:r>
            <a:r>
              <a:rPr lang="en-US" b="1" dirty="0"/>
              <a:t>spell the word</a:t>
            </a:r>
            <a:r>
              <a:rPr lang="en-US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3997" y="2958494"/>
            <a:ext cx="1930049" cy="14475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7198" y="2958494"/>
            <a:ext cx="967843" cy="16244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300" y="5616641"/>
            <a:ext cx="739589" cy="12413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8024" y="5763163"/>
            <a:ext cx="1668711" cy="125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221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HOMEWORK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u="sng" dirty="0"/>
              <a:t>Word hunts</a:t>
            </a:r>
            <a:r>
              <a:rPr lang="en-US" i="1" dirty="0"/>
              <a:t>:</a:t>
            </a:r>
            <a:r>
              <a:rPr lang="en-US" dirty="0"/>
              <a:t> During the week, </a:t>
            </a:r>
            <a:r>
              <a:rPr lang="en-US" b="1" dirty="0"/>
              <a:t>look for words</a:t>
            </a:r>
            <a:r>
              <a:rPr lang="en-US" dirty="0"/>
              <a:t> that fit into the categories. When you find one, </a:t>
            </a:r>
            <a:r>
              <a:rPr lang="en-US" b="1" dirty="0"/>
              <a:t>write it in your notebook</a:t>
            </a:r>
            <a:r>
              <a:rPr lang="en-US" dirty="0"/>
              <a:t>, in the correct category. </a:t>
            </a:r>
          </a:p>
        </p:txBody>
      </p:sp>
    </p:spTree>
    <p:extLst>
      <p:ext uri="{BB962C8B-B14F-4D97-AF65-F5344CB8AC3E}">
        <p14:creationId xmlns:p14="http://schemas.microsoft.com/office/powerpoint/2010/main" val="2389278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3066487"/>
          </a:xfrm>
        </p:spPr>
        <p:txBody>
          <a:bodyPr>
            <a:normAutofit/>
          </a:bodyPr>
          <a:lstStyle/>
          <a:p>
            <a:r>
              <a:rPr lang="en-US" dirty="0" smtClean="0"/>
              <a:t>SHORT VOWEL SOUNDS </a:t>
            </a:r>
            <a:br>
              <a:rPr lang="en-US" dirty="0" smtClean="0"/>
            </a:br>
            <a:r>
              <a:rPr lang="en-US" dirty="0" smtClean="0"/>
              <a:t>CVC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65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WORDS FOR SHORT VOWEL SOUNDS</a:t>
            </a:r>
            <a:r>
              <a:rPr lang="en-US" dirty="0" smtClean="0"/>
              <a:t>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72082"/>
            <a:ext cx="4804664" cy="57404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/>
              <a:t>Apple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4400" dirty="0" smtClean="0"/>
              <a:t>Edge</a:t>
            </a:r>
          </a:p>
          <a:p>
            <a:pPr>
              <a:lnSpc>
                <a:spcPct val="150000"/>
              </a:lnSpc>
            </a:pPr>
            <a:r>
              <a:rPr lang="en-US" sz="4400" dirty="0" smtClean="0"/>
              <a:t>Itch</a:t>
            </a:r>
          </a:p>
          <a:p>
            <a:pPr>
              <a:lnSpc>
                <a:spcPct val="150000"/>
              </a:lnSpc>
            </a:pPr>
            <a:r>
              <a:rPr lang="en-US" sz="4400" dirty="0" smtClean="0"/>
              <a:t>Octopus </a:t>
            </a:r>
          </a:p>
          <a:p>
            <a:pPr>
              <a:lnSpc>
                <a:spcPct val="150000"/>
              </a:lnSpc>
            </a:pPr>
            <a:r>
              <a:rPr lang="en-US" sz="4400" dirty="0" smtClean="0"/>
              <a:t>Up 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3133" y="972082"/>
            <a:ext cx="1568731" cy="12562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1499" y="2263241"/>
            <a:ext cx="1600499" cy="1198829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2600691" y="2691042"/>
            <a:ext cx="2056361" cy="37795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1788" y="3462070"/>
            <a:ext cx="2295012" cy="13693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7116" y="4293573"/>
            <a:ext cx="1918232" cy="169350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31544" y="5450157"/>
            <a:ext cx="1262330" cy="126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400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347720"/>
            <a:ext cx="4038600" cy="5778444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/>
              <a:t>_A_</a:t>
            </a:r>
          </a:p>
          <a:p>
            <a:r>
              <a:rPr lang="en-US" sz="4800" dirty="0" smtClean="0"/>
              <a:t>Bad</a:t>
            </a:r>
          </a:p>
          <a:p>
            <a:r>
              <a:rPr lang="en-US" sz="4800" dirty="0" smtClean="0"/>
              <a:t>Sad</a:t>
            </a:r>
          </a:p>
          <a:p>
            <a:r>
              <a:rPr lang="en-US" sz="4800" dirty="0" smtClean="0"/>
              <a:t>Sat</a:t>
            </a:r>
          </a:p>
          <a:p>
            <a:r>
              <a:rPr lang="en-US" sz="4800" dirty="0" smtClean="0"/>
              <a:t>Rat</a:t>
            </a:r>
          </a:p>
          <a:p>
            <a:r>
              <a:rPr lang="en-US" sz="4800" dirty="0" smtClean="0"/>
              <a:t>Lap</a:t>
            </a:r>
          </a:p>
          <a:p>
            <a:r>
              <a:rPr lang="en-US" sz="4800" dirty="0" smtClean="0"/>
              <a:t>Hat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732605"/>
            <a:ext cx="4038600" cy="539355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267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286667"/>
          </a:xfrm>
        </p:spPr>
        <p:txBody>
          <a:bodyPr>
            <a:normAutofit/>
          </a:bodyPr>
          <a:lstStyle/>
          <a:p>
            <a:r>
              <a:rPr lang="en-US" dirty="0" smtClean="0"/>
              <a:t>The net got wet.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It is fun to run and win.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Dan ran to the pan.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The pig is fat.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pup can run on the rug.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782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</TotalTime>
  <Words>269</Words>
  <Application>Microsoft Macintosh PowerPoint</Application>
  <PresentationFormat>On-screen Show (4:3)</PresentationFormat>
  <Paragraphs>55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STEPS OF A NEW WORD SORT: </vt:lpstr>
      <vt:lpstr>STEPS OF A NEW WORD SORT: </vt:lpstr>
      <vt:lpstr>STEPS OF A NEW WORD SORT…</vt:lpstr>
      <vt:lpstr>WORD SORT ACTIVITIES  (What to do next…) </vt:lpstr>
      <vt:lpstr>HOMEWORK</vt:lpstr>
      <vt:lpstr>SHORT VOWEL SOUNDS  CVC</vt:lpstr>
      <vt:lpstr>WORDS FOR SHORT VOWEL SOUNDS:  </vt:lpstr>
      <vt:lpstr>PowerPoint Presentation</vt:lpstr>
      <vt:lpstr>The net got wet.  It is fun to run and win.   Dan ran to the pan.   The pig is fat.   The pup can run on the rug.</vt:lpstr>
      <vt:lpstr>Beginning Blends</vt:lpstr>
      <vt:lpstr>GAME TIME!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Lyons</dc:creator>
  <cp:lastModifiedBy>Lindsay Lyons</cp:lastModifiedBy>
  <cp:revision>13</cp:revision>
  <dcterms:created xsi:type="dcterms:W3CDTF">2014-10-07T14:03:06Z</dcterms:created>
  <dcterms:modified xsi:type="dcterms:W3CDTF">2014-10-21T16:31:55Z</dcterms:modified>
</cp:coreProperties>
</file>